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79" r:id="rId3"/>
    <p:sldId id="336" r:id="rId4"/>
    <p:sldId id="348" r:id="rId5"/>
    <p:sldId id="276" r:id="rId6"/>
    <p:sldId id="281" r:id="rId7"/>
    <p:sldId id="282" r:id="rId8"/>
    <p:sldId id="283" r:id="rId9"/>
    <p:sldId id="284" r:id="rId10"/>
    <p:sldId id="285" r:id="rId11"/>
    <p:sldId id="277" r:id="rId12"/>
    <p:sldId id="286" r:id="rId13"/>
    <p:sldId id="287" r:id="rId14"/>
    <p:sldId id="288" r:id="rId15"/>
    <p:sldId id="289" r:id="rId16"/>
    <p:sldId id="290" r:id="rId17"/>
    <p:sldId id="280" r:id="rId18"/>
    <p:sldId id="291" r:id="rId19"/>
    <p:sldId id="293" r:id="rId20"/>
    <p:sldId id="292" r:id="rId21"/>
    <p:sldId id="294" r:id="rId22"/>
    <p:sldId id="295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275" r:id="rId33"/>
    <p:sldId id="258" r:id="rId34"/>
    <p:sldId id="261" r:id="rId35"/>
    <p:sldId id="262" r:id="rId36"/>
    <p:sldId id="259" r:id="rId37"/>
    <p:sldId id="265" r:id="rId38"/>
    <p:sldId id="267" r:id="rId39"/>
    <p:sldId id="332" r:id="rId40"/>
    <p:sldId id="333" r:id="rId41"/>
    <p:sldId id="268" r:id="rId42"/>
    <p:sldId id="330" r:id="rId43"/>
    <p:sldId id="334" r:id="rId44"/>
    <p:sldId id="266" r:id="rId45"/>
    <p:sldId id="269" r:id="rId46"/>
    <p:sldId id="306" r:id="rId47"/>
    <p:sldId id="346" r:id="rId48"/>
    <p:sldId id="308" r:id="rId49"/>
    <p:sldId id="310" r:id="rId50"/>
    <p:sldId id="312" r:id="rId51"/>
    <p:sldId id="311" r:id="rId52"/>
    <p:sldId id="313" r:id="rId53"/>
    <p:sldId id="314" r:id="rId54"/>
    <p:sldId id="315" r:id="rId55"/>
    <p:sldId id="316" r:id="rId56"/>
    <p:sldId id="317" r:id="rId57"/>
    <p:sldId id="347" r:id="rId58"/>
    <p:sldId id="271" r:id="rId59"/>
    <p:sldId id="300" r:id="rId60"/>
    <p:sldId id="299" r:id="rId61"/>
    <p:sldId id="318" r:id="rId62"/>
    <p:sldId id="304" r:id="rId63"/>
    <p:sldId id="320" r:id="rId64"/>
    <p:sldId id="321" r:id="rId65"/>
    <p:sldId id="322" r:id="rId66"/>
    <p:sldId id="323" r:id="rId67"/>
    <p:sldId id="319" r:id="rId68"/>
    <p:sldId id="325" r:id="rId69"/>
    <p:sldId id="324" r:id="rId70"/>
    <p:sldId id="326" r:id="rId71"/>
    <p:sldId id="328" r:id="rId72"/>
    <p:sldId id="327" r:id="rId73"/>
    <p:sldId id="296" r:id="rId74"/>
    <p:sldId id="335" r:id="rId75"/>
    <p:sldId id="274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014"/>
    <a:srgbClr val="F8FBFC"/>
    <a:srgbClr val="FFFFFF"/>
    <a:srgbClr val="FF0000"/>
    <a:srgbClr val="00EF00"/>
    <a:srgbClr val="EDDE00"/>
    <a:srgbClr val="015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8"/>
    <p:restoredTop sz="94673"/>
  </p:normalViewPr>
  <p:slideViewPr>
    <p:cSldViewPr snapToGrid="0">
      <p:cViewPr varScale="1">
        <p:scale>
          <a:sx n="137" d="100"/>
          <a:sy n="137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B585E-1D0E-2B47-B6E7-92756E92695E}" type="datetimeFigureOut">
              <a:t>2023. 12. 11.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7A891-39C1-B74D-9595-8B8225894516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821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7A891-39C1-B74D-9595-8B8225894516}" type="slidenum"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085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7889E-AF02-612B-512B-50C7714E1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5FD0E3-344F-5109-B97C-F9C492949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291F3-0D39-B9FD-0E1A-CEA5B1EA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824E3-C407-19C9-913A-25DEDBC8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E8B46-D746-BE24-FCE1-EDA2FCAA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91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DC7E8-B1A2-436F-BBC4-1B8BE538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EE17A6-CA6D-3182-C70C-BCBB66463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C979F-32DB-462D-E900-EF05E5524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9E6C8A-A091-C5B2-5464-0D527DA6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59A10-9BAC-E06A-CCFF-A54CA95D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90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20474C-F33B-1236-FB23-F8EA31C42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28C34D-E329-8BCD-F136-2E77EEFE9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0A741-B178-D80F-182D-6D202081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9F48DB-B460-9486-328F-354FDD66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3509A-61B8-1ABD-BE9B-6DC7AF86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14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1F3CD-C02F-936C-4159-4BC23355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DBDFD-A481-FD7E-C854-03F406839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3A2BC-665F-521E-A736-0429D22F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EB250-40A1-A26C-5B2D-34BF61FEE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626EF-EC65-673C-8BB4-E034DA4F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928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8EEC4-9F32-6BA0-5F27-76650E2E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2F04F-3764-EF5D-A920-49F7DABD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44A92-B1EE-D569-4389-FFE332BA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6B684-F365-1E22-CD80-6D0C8609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7BE0C-FF9D-A33C-31B5-B3AE88E9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57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27954-635A-CA1B-1378-B77AE913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1C028-5291-DC0F-C445-8383DC957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649FED-06BE-971B-695F-701A7EAA0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D26CC-A942-D064-3260-B71B250D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56FD19-898C-05BA-B35A-9DDCD267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E2644-E46F-6FAC-4E0D-99782A26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26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A7C82-53F2-B9F2-093B-4FD647679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55C66-E6BC-DEBF-4481-EE086ACCA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2F46-A6C3-37D8-81F0-7177CDDD2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876F96-35DA-1350-6AC7-71A04933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C1DD11-0AF6-3931-CAEF-5FC35AD04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C792B9-5A06-FD28-F1F6-E30324E7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A07AC9-C4E1-91A5-7B74-A79E1CD2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D34EEC-8657-18FB-917D-B4DBFCFC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62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B0B83-126B-4DB5-0510-F8902BFF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75CB03-6A78-4273-0037-792D70FC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6E916A-C65E-A00F-9153-3A8F1100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4D275E-1AC8-DC62-4059-038A5CED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199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19B350-5E42-7160-933B-A069E521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2416C6-01BD-DC95-B864-1DD459C6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790665-C08E-9272-3BD5-677D4653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550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8F992-1F9B-558F-9BD8-0213886F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F1397C-7710-7275-505A-D95F8D37D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FBD02-E082-7F7D-B16A-35D238BE6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DC2D3-3CC4-7594-33AD-DAB71DB0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B50404-BDDC-67F1-AE9A-9F4966B2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00DEB0-C17B-BE0F-ADC7-15744303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069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2D726-576B-1088-CF05-03F8FA60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17EC66-D6C4-C6BD-C390-5F9C46B77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7220AD-C021-7047-AD48-DA4C6ADC3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46DDA6-A132-1802-B646-E9E742FA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AF519-5058-4C67-AF0D-6E7179E8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DDAC2-D293-2D08-C794-A126B2CC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664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58FFE7-ADCA-1B3C-088C-A222D072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2BDD4E-6186-C5A1-5E67-D3D85B9AC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71E24-0E4A-CD62-27EA-C89235E53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1B616-F269-0049-AD63-BA19FE719E3E}" type="datetimeFigureOut">
              <a:t>2023. 12. 11.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B1C1E-38D3-0C54-C031-34B15548B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DCCC9-9FCA-0673-D77C-B892C135F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A4813-202E-0C44-B4DB-237B5964608A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083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1817%EB%85%84" TargetMode="External"/><Relationship Id="rId2" Type="http://schemas.openxmlformats.org/officeDocument/2006/relationships/hyperlink" Target="https://namu.wiki/w/1811%EB%85%8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s://namu.wiki/w/%EB%85%B8%EB%8F%99%EC%9E%90" TargetMode="External"/><Relationship Id="rId4" Type="http://schemas.openxmlformats.org/officeDocument/2006/relationships/hyperlink" Target="https://namu.wiki/w/%EB%B0%A9%EC%A7%81%EA%B8%B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1817%EB%85%84" TargetMode="External"/><Relationship Id="rId2" Type="http://schemas.openxmlformats.org/officeDocument/2006/relationships/hyperlink" Target="https://namu.wiki/w/1811%EB%85%8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hyperlink" Target="https://namu.wiki/w/%EB%85%B8%EB%8F%99%EC%9E%90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namu.wiki/w/1811%EB%85%84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B%85%B8%EB%8F%99%EC%9E%90" TargetMode="External"/><Relationship Id="rId5" Type="http://schemas.openxmlformats.org/officeDocument/2006/relationships/hyperlink" Target="https://namu.wiki/w/%EB%B0%A9%EC%A7%81%EA%B8%B0" TargetMode="External"/><Relationship Id="rId4" Type="http://schemas.openxmlformats.org/officeDocument/2006/relationships/hyperlink" Target="https://namu.wiki/w/1817%EB%85%84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3.wdp"/><Relationship Id="rId4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27.png"/><Relationship Id="rId4" Type="http://schemas.openxmlformats.org/officeDocument/2006/relationships/image" Target="../media/image58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9A698-0252-FA8E-148F-2BD26F366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145" y="22352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ko-KR" altLang="en-US" sz="14000" b="1" dirty="0" err="1">
                <a:latin typeface="Ajou" panose="020B0503000000000000" pitchFamily="34" charset="-127"/>
                <a:ea typeface="Ajou" panose="020B0503000000000000" pitchFamily="34" charset="-127"/>
              </a:rPr>
              <a:t>카카아톡</a:t>
            </a:r>
            <a:r>
              <a:rPr kumimoji="1" lang="en-US" altLang="ko-KR" sz="14000" b="1" dirty="0">
                <a:latin typeface="Ajou" panose="020B0503000000000000" pitchFamily="34" charset="-127"/>
                <a:ea typeface="Ajou" panose="020B0503000000000000" pitchFamily="34" charset="-127"/>
              </a:rPr>
              <a:t>!</a:t>
            </a:r>
            <a:endParaRPr kumimoji="1" lang="ko-KR" altLang="en-US" sz="14000" b="1" dirty="0">
              <a:latin typeface="Ajou" panose="020B0503000000000000" pitchFamily="34" charset="-127"/>
              <a:ea typeface="Ajou" panose="020B0503000000000000" pitchFamily="34" charset="-127"/>
            </a:endParaRPr>
          </a:p>
        </p:txBody>
      </p:sp>
      <p:pic>
        <p:nvPicPr>
          <p:cNvPr id="4" name="그림 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19A6F4AF-BD54-A076-BB2A-FCFF1D03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26" y="2335645"/>
            <a:ext cx="2186710" cy="21867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2D897E-BB6A-F0C7-46ED-613372FD98EE}"/>
              </a:ext>
            </a:extLst>
          </p:cNvPr>
          <p:cNvSpPr txBox="1"/>
          <p:nvPr/>
        </p:nvSpPr>
        <p:spPr>
          <a:xfrm>
            <a:off x="7762240" y="4522355"/>
            <a:ext cx="331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40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kumimoji="1" lang="ko-KR" altLang="en-US" sz="4000" b="1" dirty="0">
                <a:solidFill>
                  <a:schemeClr val="bg1">
                    <a:lumMod val="50000"/>
                  </a:schemeClr>
                </a:solidFill>
              </a:rPr>
              <a:t>팀</a:t>
            </a:r>
            <a:endParaRPr kumimoji="1" lang="ko-Kore-KR" altLang="en-US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8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26D71F2-1D29-C2C0-BB2E-863BB6A0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4" y="2347721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5076" y="1260200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066" y="2565474"/>
            <a:ext cx="1512920" cy="1407368"/>
          </a:xfrm>
          <a:prstGeom prst="rect">
            <a:avLst/>
          </a:prstGeom>
        </p:spPr>
      </p:pic>
      <p:pic>
        <p:nvPicPr>
          <p:cNvPr id="14" name="그림 13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C63EAE9B-2867-21DA-AC6A-8AB64EFE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552283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076" y="4183390"/>
            <a:ext cx="1861847" cy="1940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FC8AA-EDBE-1ED8-DDC2-4835607ED8F1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Sender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6B237-C6BC-EA03-7BF0-7AA14267EB65}"/>
              </a:ext>
            </a:extLst>
          </p:cNvPr>
          <p:cNvSpPr txBox="1"/>
          <p:nvPr/>
        </p:nvSpPr>
        <p:spPr>
          <a:xfrm>
            <a:off x="10168614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Receiver</a:t>
            </a:r>
            <a:endParaRPr kumimoji="1" lang="ko-Kore-KR" altLang="en-US" b="1" dirty="0"/>
          </a:p>
        </p:txBody>
      </p:sp>
      <p:pic>
        <p:nvPicPr>
          <p:cNvPr id="3" name="그림 2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01CCE5B4-0CED-A238-31DD-837F1CE28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3213365" y="2161564"/>
            <a:ext cx="1030284" cy="911053"/>
          </a:xfrm>
          <a:prstGeom prst="rect">
            <a:avLst/>
          </a:prstGeom>
        </p:spPr>
      </p:pic>
      <p:pic>
        <p:nvPicPr>
          <p:cNvPr id="2" name="그림 1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76CA228E-4639-57EB-377D-5E4610DF8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63526">
            <a:off x="4441007" y="1430310"/>
            <a:ext cx="1030284" cy="911053"/>
          </a:xfrm>
          <a:prstGeom prst="rect">
            <a:avLst/>
          </a:prstGeom>
        </p:spPr>
      </p:pic>
      <p:pic>
        <p:nvPicPr>
          <p:cNvPr id="4" name="그림 3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2192443F-6301-0495-8F92-5CFE2CAC3AE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58511">
            <a:off x="8118108" y="2084965"/>
            <a:ext cx="1030284" cy="911053"/>
          </a:xfrm>
          <a:prstGeom prst="rect">
            <a:avLst/>
          </a:prstGeom>
        </p:spPr>
      </p:pic>
      <p:pic>
        <p:nvPicPr>
          <p:cNvPr id="5" name="그림 4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B2A30647-67BA-5C32-6785-81E726E4F2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498467">
            <a:off x="6657229" y="1545939"/>
            <a:ext cx="1030284" cy="9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7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26D71F2-1D29-C2C0-BB2E-863BB6A0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4" y="2347721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5076" y="1260200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066" y="2565474"/>
            <a:ext cx="1512920" cy="1407368"/>
          </a:xfrm>
          <a:prstGeom prst="rect">
            <a:avLst/>
          </a:prstGeom>
        </p:spPr>
      </p:pic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916683C7-1501-23FF-E674-A8D4D6F08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17" y="1589809"/>
            <a:ext cx="1307841" cy="975664"/>
          </a:xfrm>
          <a:prstGeom prst="rect">
            <a:avLst/>
          </a:prstGeom>
        </p:spPr>
      </p:pic>
      <p:pic>
        <p:nvPicPr>
          <p:cNvPr id="14" name="그림 13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C63EAE9B-2867-21DA-AC6A-8AB64EFE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552283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076" y="4183390"/>
            <a:ext cx="1861847" cy="1940431"/>
          </a:xfrm>
          <a:prstGeom prst="rect">
            <a:avLst/>
          </a:prstGeom>
        </p:spPr>
      </p:pic>
      <p:pic>
        <p:nvPicPr>
          <p:cNvPr id="22" name="그림 21" descr="블랙, 어둠이(가) 표시된 사진&#10;&#10;자동 생성된 설명">
            <a:extLst>
              <a:ext uri="{FF2B5EF4-FFF2-40B4-BE49-F238E27FC236}">
                <a16:creationId xmlns:a16="http://schemas.microsoft.com/office/drawing/2014/main" id="{69FB86B8-F611-2DD8-929F-130E94194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078" y="1589809"/>
            <a:ext cx="1307841" cy="9756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FC8AA-EDBE-1ED8-DDC2-4835607ED8F1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Sender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6B237-C6BC-EA03-7BF0-7AA14267EB65}"/>
              </a:ext>
            </a:extLst>
          </p:cNvPr>
          <p:cNvSpPr txBox="1"/>
          <p:nvPr/>
        </p:nvSpPr>
        <p:spPr>
          <a:xfrm>
            <a:off x="10168614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Receiver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27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0.00254 L 0.28438 0.00254 " pathEditMode="relative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38 0.00254 L 0.60157 -0.0004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9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3 L 0 0.42129 " pathEditMode="relative" ptsTypes="AA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26D71F2-1D29-C2C0-BB2E-863BB6A0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4" y="2347721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5076" y="1260200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066" y="2565474"/>
            <a:ext cx="1512920" cy="1407368"/>
          </a:xfrm>
          <a:prstGeom prst="rect">
            <a:avLst/>
          </a:prstGeom>
        </p:spPr>
      </p:pic>
      <p:pic>
        <p:nvPicPr>
          <p:cNvPr id="14" name="그림 13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C63EAE9B-2867-21DA-AC6A-8AB64EFE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552283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076" y="4183390"/>
            <a:ext cx="1861847" cy="1940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FC8AA-EDBE-1ED8-DDC2-4835607ED8F1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Sender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6B237-C6BC-EA03-7BF0-7AA14267EB65}"/>
              </a:ext>
            </a:extLst>
          </p:cNvPr>
          <p:cNvSpPr txBox="1"/>
          <p:nvPr/>
        </p:nvSpPr>
        <p:spPr>
          <a:xfrm>
            <a:off x="10168614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Receiver</a:t>
            </a:r>
            <a:endParaRPr kumimoji="1" lang="ko-Kore-KR" altLang="en-US" b="1" dirty="0"/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DF87F63B-9F39-44C9-A5BC-96B151655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317" y="1589809"/>
            <a:ext cx="576497" cy="430073"/>
          </a:xfrm>
          <a:prstGeom prst="rect">
            <a:avLst/>
          </a:prstGeom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6429B17B-DC21-5C25-AC57-5FE17A750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316" y="1981139"/>
            <a:ext cx="576497" cy="430073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2B0149D5-9AD0-7878-50CF-516AE2378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133" y="1589809"/>
            <a:ext cx="576497" cy="430073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64B6C65A-2BE3-F753-18C4-71BC32BED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133" y="1974662"/>
            <a:ext cx="576497" cy="430073"/>
          </a:xfrm>
          <a:prstGeom prst="rect">
            <a:avLst/>
          </a:prstGeom>
        </p:spPr>
      </p:pic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494B290F-D6AF-71B9-F670-06FDE65AE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949" y="1589809"/>
            <a:ext cx="576497" cy="430073"/>
          </a:xfrm>
          <a:prstGeom prst="rect">
            <a:avLst/>
          </a:prstGeom>
        </p:spPr>
      </p:pic>
      <p:pic>
        <p:nvPicPr>
          <p:cNvPr id="22" name="그림 21" descr="블랙, 어둠이(가) 표시된 사진&#10;&#10;자동 생성된 설명">
            <a:extLst>
              <a:ext uri="{FF2B5EF4-FFF2-40B4-BE49-F238E27FC236}">
                <a16:creationId xmlns:a16="http://schemas.microsoft.com/office/drawing/2014/main" id="{28A7F229-5C5F-EF96-CBDE-1517466F0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536" y="1981139"/>
            <a:ext cx="576497" cy="430073"/>
          </a:xfrm>
          <a:prstGeom prst="rect">
            <a:avLst/>
          </a:prstGeom>
        </p:spPr>
      </p:pic>
      <p:pic>
        <p:nvPicPr>
          <p:cNvPr id="26" name="그림 25" descr="블랙, 어둠이(가) 표시된 사진&#10;&#10;자동 생성된 설명">
            <a:extLst>
              <a:ext uri="{FF2B5EF4-FFF2-40B4-BE49-F238E27FC236}">
                <a16:creationId xmlns:a16="http://schemas.microsoft.com/office/drawing/2014/main" id="{A6CDE9AF-B29E-02BB-E0C9-AB35029CC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344482" y="3694347"/>
            <a:ext cx="576497" cy="430073"/>
          </a:xfrm>
          <a:prstGeom prst="rect">
            <a:avLst/>
          </a:prstGeom>
        </p:spPr>
      </p:pic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AC704C05-4DFF-9C06-3494-0161A13FE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344482" y="4110053"/>
            <a:ext cx="576497" cy="430073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98C70223-B9B3-4019-3270-F8A3C26DA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968299" y="3694346"/>
            <a:ext cx="576497" cy="430073"/>
          </a:xfrm>
          <a:prstGeom prst="rect">
            <a:avLst/>
          </a:prstGeom>
        </p:spPr>
      </p:pic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1445D55D-75DD-003D-2AA1-0A3480785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968299" y="4110052"/>
            <a:ext cx="576497" cy="430073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7F0CD2CD-D70B-3A39-69E9-39335BB9B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592606" y="3694346"/>
            <a:ext cx="576497" cy="430073"/>
          </a:xfrm>
          <a:prstGeom prst="rect">
            <a:avLst/>
          </a:prstGeom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DD9D08F0-C858-B923-F979-CBF0716C0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157" y="4508496"/>
            <a:ext cx="576497" cy="430073"/>
          </a:xfrm>
          <a:prstGeom prst="rect">
            <a:avLst/>
          </a:prstGeom>
        </p:spPr>
      </p:pic>
      <p:pic>
        <p:nvPicPr>
          <p:cNvPr id="33" name="그림 32" descr="블랙, 어둠이(가) 표시된 사진&#10;&#10;자동 생성된 설명">
            <a:extLst>
              <a:ext uri="{FF2B5EF4-FFF2-40B4-BE49-F238E27FC236}">
                <a16:creationId xmlns:a16="http://schemas.microsoft.com/office/drawing/2014/main" id="{D00D2EDC-4939-1AF6-6B56-7361DE9F0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557" y="4660896"/>
            <a:ext cx="576497" cy="430073"/>
          </a:xfrm>
          <a:prstGeom prst="rect">
            <a:avLst/>
          </a:prstGeom>
        </p:spPr>
      </p:pic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02A60A46-9CF1-FC16-58DB-C9BD59BDC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886" y="4491613"/>
            <a:ext cx="576497" cy="430073"/>
          </a:xfrm>
          <a:prstGeom prst="rect">
            <a:avLst/>
          </a:prstGeom>
        </p:spPr>
      </p:pic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27B0B273-371C-A65F-9A3B-32BF3E38E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583" y="4896428"/>
            <a:ext cx="576497" cy="430073"/>
          </a:xfrm>
          <a:prstGeom prst="rect">
            <a:avLst/>
          </a:prstGeom>
        </p:spPr>
      </p:pic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411F77DC-E02E-A1F2-20A5-18AB69971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061" y="5101121"/>
            <a:ext cx="576497" cy="430073"/>
          </a:xfrm>
          <a:prstGeom prst="rect">
            <a:avLst/>
          </a:prstGeom>
        </p:spPr>
      </p:pic>
      <p:pic>
        <p:nvPicPr>
          <p:cNvPr id="37" name="그림 36" descr="블랙, 어둠이(가) 표시된 사진&#10;&#10;자동 생성된 설명">
            <a:extLst>
              <a:ext uri="{FF2B5EF4-FFF2-40B4-BE49-F238E27FC236}">
                <a16:creationId xmlns:a16="http://schemas.microsoft.com/office/drawing/2014/main" id="{204901A3-AD4C-5146-554B-FC4134528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538" y="5336653"/>
            <a:ext cx="576497" cy="430073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CE4E6064-EC88-3863-EAF1-97CA79E30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530" y="5531194"/>
            <a:ext cx="576497" cy="430073"/>
          </a:xfrm>
          <a:prstGeom prst="rect">
            <a:avLst/>
          </a:prstGeom>
        </p:spPr>
      </p:pic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2DD4B735-53A3-5A28-63D4-30FBB81FA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26383" y="4595239"/>
            <a:ext cx="576497" cy="430073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634B4CC4-64CE-5610-DC19-7FBA50BCB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69367" y="5144493"/>
            <a:ext cx="576497" cy="430073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6897CE7D-A347-31B7-F05A-5C058AECD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842659" y="4681391"/>
            <a:ext cx="576497" cy="430073"/>
          </a:xfrm>
          <a:prstGeom prst="rect">
            <a:avLst/>
          </a:prstGeom>
        </p:spPr>
      </p:pic>
      <p:pic>
        <p:nvPicPr>
          <p:cNvPr id="42" name="그림 41" descr="블랙, 어둠이(가) 표시된 사진&#10;&#10;자동 생성된 설명">
            <a:extLst>
              <a:ext uri="{FF2B5EF4-FFF2-40B4-BE49-F238E27FC236}">
                <a16:creationId xmlns:a16="http://schemas.microsoft.com/office/drawing/2014/main" id="{913CB74A-7B36-7A72-D336-453F87BE8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22944" y="4199505"/>
            <a:ext cx="576497" cy="430073"/>
          </a:xfrm>
          <a:prstGeom prst="rect">
            <a:avLst/>
          </a:prstGeom>
        </p:spPr>
      </p:pic>
      <p:pic>
        <p:nvPicPr>
          <p:cNvPr id="43" name="그림 42" descr="블랙, 어둠이(가) 표시된 사진&#10;&#10;자동 생성된 설명">
            <a:extLst>
              <a:ext uri="{FF2B5EF4-FFF2-40B4-BE49-F238E27FC236}">
                <a16:creationId xmlns:a16="http://schemas.microsoft.com/office/drawing/2014/main" id="{2D685E97-2666-9627-7431-18F59F091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66162" y="5563353"/>
            <a:ext cx="576497" cy="430073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0D899BA7-D29F-FF10-D0D7-2E64E26EF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28327" y="4960870"/>
            <a:ext cx="576497" cy="4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4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401 0 " pathEditMode="relative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401 0 " pathEditMode="relative" ptsTypes="AA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401 0 " pathEditMode="relative" ptsTypes="AA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401 0 " pathEditMode="relative" ptsTypes="AA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401 0 " pathEditMode="relative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401 0 " pathEditMode="relative" ptsTypes="AA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2318 0 " pathEditMode="relative" ptsTypes="AA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2318 0 " pathEditMode="relative" ptsTypes="AA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2318 0 " pathEditMode="relative" ptsTypes="AA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2318 0 " pathEditMode="relative" ptsTypes="AA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2318 0 " pathEditMode="relative" ptsTypes="AA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5076" y="1260200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066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076" y="4183390"/>
            <a:ext cx="1861847" cy="1940431"/>
          </a:xfrm>
          <a:prstGeom prst="rect">
            <a:avLst/>
          </a:prstGeom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DD9D08F0-C858-B923-F979-CBF0716C0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157" y="4508496"/>
            <a:ext cx="576497" cy="430073"/>
          </a:xfrm>
          <a:prstGeom prst="rect">
            <a:avLst/>
          </a:prstGeom>
        </p:spPr>
      </p:pic>
      <p:pic>
        <p:nvPicPr>
          <p:cNvPr id="33" name="그림 32" descr="블랙, 어둠이(가) 표시된 사진&#10;&#10;자동 생성된 설명">
            <a:extLst>
              <a:ext uri="{FF2B5EF4-FFF2-40B4-BE49-F238E27FC236}">
                <a16:creationId xmlns:a16="http://schemas.microsoft.com/office/drawing/2014/main" id="{D00D2EDC-4939-1AF6-6B56-7361DE9F0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557" y="4660896"/>
            <a:ext cx="576497" cy="430073"/>
          </a:xfrm>
          <a:prstGeom prst="rect">
            <a:avLst/>
          </a:prstGeom>
        </p:spPr>
      </p:pic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02A60A46-9CF1-FC16-58DB-C9BD59BDC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886" y="4491613"/>
            <a:ext cx="576497" cy="430073"/>
          </a:xfrm>
          <a:prstGeom prst="rect">
            <a:avLst/>
          </a:prstGeom>
        </p:spPr>
      </p:pic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27B0B273-371C-A65F-9A3B-32BF3E38E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583" y="4896428"/>
            <a:ext cx="576497" cy="430073"/>
          </a:xfrm>
          <a:prstGeom prst="rect">
            <a:avLst/>
          </a:prstGeom>
        </p:spPr>
      </p:pic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411F77DC-E02E-A1F2-20A5-18AB69971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061" y="5101121"/>
            <a:ext cx="576497" cy="430073"/>
          </a:xfrm>
          <a:prstGeom prst="rect">
            <a:avLst/>
          </a:prstGeom>
        </p:spPr>
      </p:pic>
      <p:pic>
        <p:nvPicPr>
          <p:cNvPr id="37" name="그림 36" descr="블랙, 어둠이(가) 표시된 사진&#10;&#10;자동 생성된 설명">
            <a:extLst>
              <a:ext uri="{FF2B5EF4-FFF2-40B4-BE49-F238E27FC236}">
                <a16:creationId xmlns:a16="http://schemas.microsoft.com/office/drawing/2014/main" id="{204901A3-AD4C-5146-554B-FC4134528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538" y="5336653"/>
            <a:ext cx="576497" cy="430073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CE4E6064-EC88-3863-EAF1-97CA79E30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530" y="5531194"/>
            <a:ext cx="576497" cy="430073"/>
          </a:xfrm>
          <a:prstGeom prst="rect">
            <a:avLst/>
          </a:prstGeom>
        </p:spPr>
      </p:pic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2DD4B735-53A3-5A28-63D4-30FBB81FA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26383" y="4595239"/>
            <a:ext cx="576497" cy="430073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634B4CC4-64CE-5610-DC19-7FBA50BCB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69367" y="5144493"/>
            <a:ext cx="576497" cy="430073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6897CE7D-A347-31B7-F05A-5C058AECD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842659" y="4681391"/>
            <a:ext cx="576497" cy="430073"/>
          </a:xfrm>
          <a:prstGeom prst="rect">
            <a:avLst/>
          </a:prstGeom>
        </p:spPr>
      </p:pic>
      <p:pic>
        <p:nvPicPr>
          <p:cNvPr id="42" name="그림 41" descr="블랙, 어둠이(가) 표시된 사진&#10;&#10;자동 생성된 설명">
            <a:extLst>
              <a:ext uri="{FF2B5EF4-FFF2-40B4-BE49-F238E27FC236}">
                <a16:creationId xmlns:a16="http://schemas.microsoft.com/office/drawing/2014/main" id="{913CB74A-7B36-7A72-D336-453F87BE8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22944" y="4199505"/>
            <a:ext cx="576497" cy="430073"/>
          </a:xfrm>
          <a:prstGeom prst="rect">
            <a:avLst/>
          </a:prstGeom>
        </p:spPr>
      </p:pic>
      <p:pic>
        <p:nvPicPr>
          <p:cNvPr id="43" name="그림 42" descr="블랙, 어둠이(가) 표시된 사진&#10;&#10;자동 생성된 설명">
            <a:extLst>
              <a:ext uri="{FF2B5EF4-FFF2-40B4-BE49-F238E27FC236}">
                <a16:creationId xmlns:a16="http://schemas.microsoft.com/office/drawing/2014/main" id="{2D685E97-2666-9627-7431-18F59F091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66162" y="5563353"/>
            <a:ext cx="576497" cy="430073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0D899BA7-D29F-FF10-D0D7-2E64E26EF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28327" y="4960870"/>
            <a:ext cx="576497" cy="4300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37E335-E925-7B91-4DCF-F7E7D4501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465" y="3755089"/>
            <a:ext cx="1025399" cy="10253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222E56-B83A-BAB9-A0B6-B59CF460D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8144" y="2859798"/>
            <a:ext cx="818720" cy="8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5076" y="1260200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066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076" y="4183390"/>
            <a:ext cx="1861847" cy="1940431"/>
          </a:xfrm>
          <a:prstGeom prst="rect">
            <a:avLst/>
          </a:prstGeom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DD9D08F0-C858-B923-F979-CBF0716C0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157" y="4508496"/>
            <a:ext cx="576497" cy="430073"/>
          </a:xfrm>
          <a:prstGeom prst="rect">
            <a:avLst/>
          </a:prstGeom>
        </p:spPr>
      </p:pic>
      <p:pic>
        <p:nvPicPr>
          <p:cNvPr id="33" name="그림 32" descr="블랙, 어둠이(가) 표시된 사진&#10;&#10;자동 생성된 설명">
            <a:extLst>
              <a:ext uri="{FF2B5EF4-FFF2-40B4-BE49-F238E27FC236}">
                <a16:creationId xmlns:a16="http://schemas.microsoft.com/office/drawing/2014/main" id="{D00D2EDC-4939-1AF6-6B56-7361DE9F0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557" y="4660896"/>
            <a:ext cx="576497" cy="430073"/>
          </a:xfrm>
          <a:prstGeom prst="rect">
            <a:avLst/>
          </a:prstGeom>
        </p:spPr>
      </p:pic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02A60A46-9CF1-FC16-58DB-C9BD59BDC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886" y="4491613"/>
            <a:ext cx="576497" cy="430073"/>
          </a:xfrm>
          <a:prstGeom prst="rect">
            <a:avLst/>
          </a:prstGeom>
        </p:spPr>
      </p:pic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27B0B273-371C-A65F-9A3B-32BF3E38E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583" y="4896428"/>
            <a:ext cx="576497" cy="430073"/>
          </a:xfrm>
          <a:prstGeom prst="rect">
            <a:avLst/>
          </a:prstGeom>
        </p:spPr>
      </p:pic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411F77DC-E02E-A1F2-20A5-18AB69971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061" y="5101121"/>
            <a:ext cx="576497" cy="430073"/>
          </a:xfrm>
          <a:prstGeom prst="rect">
            <a:avLst/>
          </a:prstGeom>
        </p:spPr>
      </p:pic>
      <p:pic>
        <p:nvPicPr>
          <p:cNvPr id="37" name="그림 36" descr="블랙, 어둠이(가) 표시된 사진&#10;&#10;자동 생성된 설명">
            <a:extLst>
              <a:ext uri="{FF2B5EF4-FFF2-40B4-BE49-F238E27FC236}">
                <a16:creationId xmlns:a16="http://schemas.microsoft.com/office/drawing/2014/main" id="{204901A3-AD4C-5146-554B-FC4134528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538" y="5336653"/>
            <a:ext cx="576497" cy="430073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CE4E6064-EC88-3863-EAF1-97CA79E30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530" y="5531194"/>
            <a:ext cx="576497" cy="430073"/>
          </a:xfrm>
          <a:prstGeom prst="rect">
            <a:avLst/>
          </a:prstGeom>
        </p:spPr>
      </p:pic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2DD4B735-53A3-5A28-63D4-30FBB81FA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26383" y="4595239"/>
            <a:ext cx="576497" cy="430073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634B4CC4-64CE-5610-DC19-7FBA50BCB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69367" y="5144493"/>
            <a:ext cx="576497" cy="430073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6897CE7D-A347-31B7-F05A-5C058AECD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842659" y="4681391"/>
            <a:ext cx="576497" cy="430073"/>
          </a:xfrm>
          <a:prstGeom prst="rect">
            <a:avLst/>
          </a:prstGeom>
        </p:spPr>
      </p:pic>
      <p:pic>
        <p:nvPicPr>
          <p:cNvPr id="42" name="그림 41" descr="블랙, 어둠이(가) 표시된 사진&#10;&#10;자동 생성된 설명">
            <a:extLst>
              <a:ext uri="{FF2B5EF4-FFF2-40B4-BE49-F238E27FC236}">
                <a16:creationId xmlns:a16="http://schemas.microsoft.com/office/drawing/2014/main" id="{913CB74A-7B36-7A72-D336-453F87BE8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22944" y="4199505"/>
            <a:ext cx="576497" cy="430073"/>
          </a:xfrm>
          <a:prstGeom prst="rect">
            <a:avLst/>
          </a:prstGeom>
        </p:spPr>
      </p:pic>
      <p:pic>
        <p:nvPicPr>
          <p:cNvPr id="43" name="그림 42" descr="블랙, 어둠이(가) 표시된 사진&#10;&#10;자동 생성된 설명">
            <a:extLst>
              <a:ext uri="{FF2B5EF4-FFF2-40B4-BE49-F238E27FC236}">
                <a16:creationId xmlns:a16="http://schemas.microsoft.com/office/drawing/2014/main" id="{2D685E97-2666-9627-7431-18F59F091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66162" y="5563353"/>
            <a:ext cx="576497" cy="430073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0D899BA7-D29F-FF10-D0D7-2E64E26EF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28327" y="4960870"/>
            <a:ext cx="576497" cy="4300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B87AC-48CF-51F2-508E-8920E754E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524" y="3755089"/>
            <a:ext cx="1025399" cy="10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-0.11226 0.00026 -0.2243 0.00091 -0.33634 C 0.00091 -0.34166 0.003 -0.34722 0.00169 -0.35185 C 0.00065 -0.35578 0.00078 -0.34351 0 -0.33958 L -0.00182 -0.33032 L -0.0026 -0.32569 C -0.00286 -0.31828 -0.00104 -0.30972 -0.00351 -0.30393 C -0.00508 -0.30023 -0.00872 -0.30509 -0.01133 -0.30532 C -0.0151 -0.30601 -0.01888 -0.30648 -0.02266 -0.30694 L -0.05924 -0.30532 C -0.06458 -0.30509 -0.06979 -0.30509 -0.075 -0.30393 C -0.08034 -0.30254 -0.08542 -0.2993 -0.09075 -0.29768 C -0.09388 -0.29675 -0.09713 -0.29606 -0.10026 -0.29467 C -0.10299 -0.29328 -0.10547 -0.29143 -0.10807 -0.29004 C -0.11224 -0.28773 -0.11628 -0.28588 -0.12031 -0.28379 L -0.12643 -0.28055 C -0.12969 -0.27916 -0.13294 -0.27824 -0.13607 -0.27592 C -0.13802 -0.27453 -0.1401 -0.27291 -0.14219 -0.27129 C -0.14427 -0.2699 -0.14609 -0.26921 -0.14818 -0.26828 C -0.14909 -0.26713 -0.14987 -0.26597 -0.15091 -0.26504 C -0.15234 -0.26388 -0.1556 -0.26273 -0.1569 -0.26203 C -0.15872 -0.26111 -0.16042 -0.25995 -0.16224 -0.25902 L -0.16484 -0.2574 C -0.17122 -0.25787 -0.1776 -0.2581 -0.18398 -0.25902 C -0.18633 -0.25925 -0.18867 -0.25995 -0.19101 -0.26041 C -0.19388 -0.26111 -0.19674 -0.26157 -0.19974 -0.26203 C -0.22669 -0.26041 -0.21706 -0.26041 -0.22838 -0.26041 " pathEditMode="relative" ptsTypes="AAAAAAAAAAAAAAAAAAAAAAAAAA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-0.11226 0.00026 -0.2243 0.00091 -0.33634 C 0.00091 -0.34166 0.003 -0.34722 0.00169 -0.35185 C 0.00065 -0.35578 0.00078 -0.34351 0 -0.33958 L -0.00182 -0.33032 L -0.0026 -0.32569 C -0.00286 -0.31828 -0.00104 -0.30972 -0.00351 -0.30393 C -0.00508 -0.30023 -0.00872 -0.30509 -0.01133 -0.30532 C -0.0151 -0.30601 -0.01888 -0.30648 -0.02266 -0.30694 L -0.05924 -0.30532 C -0.06458 -0.30509 -0.06979 -0.30509 -0.075 -0.30393 C -0.08034 -0.30254 -0.08542 -0.2993 -0.09075 -0.29768 C -0.09388 -0.29675 -0.09713 -0.29606 -0.10026 -0.29467 C -0.10299 -0.29328 -0.10547 -0.29143 -0.10807 -0.29004 C -0.11224 -0.28773 -0.11628 -0.28588 -0.12031 -0.28379 L -0.12643 -0.28055 C -0.12969 -0.27916 -0.13294 -0.27824 -0.13607 -0.27592 C -0.13802 -0.27453 -0.1401 -0.27291 -0.14219 -0.27129 C -0.14427 -0.2699 -0.14609 -0.26921 -0.14818 -0.26828 C -0.14909 -0.26713 -0.14987 -0.26597 -0.15091 -0.26504 C -0.15234 -0.26388 -0.1556 -0.26273 -0.1569 -0.26203 C -0.15872 -0.26111 -0.16042 -0.25995 -0.16224 -0.25902 L -0.16484 -0.2574 C -0.17122 -0.25787 -0.1776 -0.2581 -0.18398 -0.25902 C -0.18633 -0.25925 -0.18867 -0.25995 -0.19101 -0.26041 C -0.19388 -0.26111 -0.19674 -0.26157 -0.19974 -0.26203 C -0.22669 -0.26041 -0.21706 -0.26041 -0.22838 -0.26041 " pathEditMode="relative" ptsTypes="AAAAAAAAAAAAAAAAAAAAAAAAAAAA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-0.11226 0.00026 -0.2243 0.00091 -0.33634 C 0.00091 -0.34166 0.003 -0.34722 0.00169 -0.35185 C 0.00065 -0.35578 0.00078 -0.34351 0 -0.33958 L -0.00182 -0.33032 L -0.0026 -0.32569 C -0.00286 -0.31828 -0.00104 -0.30972 -0.00351 -0.30393 C -0.00508 -0.30023 -0.00872 -0.30509 -0.01133 -0.30532 C -0.0151 -0.30601 -0.01888 -0.30648 -0.02266 -0.30694 L -0.05924 -0.30532 C -0.06458 -0.30509 -0.06979 -0.30509 -0.075 -0.30393 C -0.08034 -0.30254 -0.08542 -0.2993 -0.09075 -0.29768 C -0.09388 -0.29675 -0.09713 -0.29606 -0.10026 -0.29467 C -0.10299 -0.29328 -0.10547 -0.29143 -0.10807 -0.29004 C -0.11224 -0.28773 -0.11628 -0.28588 -0.12031 -0.28379 L -0.12643 -0.28055 C -0.12969 -0.27916 -0.13294 -0.27824 -0.13607 -0.27592 C -0.13802 -0.27453 -0.1401 -0.27291 -0.14219 -0.27129 C -0.14427 -0.2699 -0.14609 -0.26921 -0.14818 -0.26828 C -0.14909 -0.26713 -0.14987 -0.26597 -0.15091 -0.26504 C -0.15234 -0.26388 -0.1556 -0.26273 -0.1569 -0.26203 C -0.15872 -0.26111 -0.16042 -0.25995 -0.16224 -0.25902 L -0.16484 -0.2574 C -0.17122 -0.25787 -0.1776 -0.2581 -0.18398 -0.25902 C -0.18633 -0.25925 -0.18867 -0.25995 -0.19101 -0.26041 C -0.19388 -0.26111 -0.19674 -0.26157 -0.19974 -0.26203 C -0.22669 -0.26041 -0.21706 -0.26041 -0.22838 -0.26041 " pathEditMode="relative" ptsTypes="AAAAAAAAAAAAAAAAAAAAAAAAAAAA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-0.11226 0.00026 -0.2243 0.00091 -0.33634 C 0.00091 -0.34166 0.003 -0.34722 0.00169 -0.35185 C 0.00065 -0.35578 0.00078 -0.34351 0 -0.33958 L -0.00182 -0.33032 L -0.0026 -0.32569 C -0.00286 -0.31828 -0.00104 -0.30972 -0.00351 -0.30393 C -0.00508 -0.30023 -0.00872 -0.30509 -0.01133 -0.30532 C -0.0151 -0.30601 -0.01888 -0.30648 -0.02266 -0.30694 L -0.05924 -0.30532 C -0.06458 -0.30509 -0.06979 -0.30509 -0.075 -0.30393 C -0.08034 -0.30254 -0.08542 -0.2993 -0.09075 -0.29768 C -0.09388 -0.29675 -0.09713 -0.29606 -0.10026 -0.29467 C -0.10299 -0.29328 -0.10547 -0.29143 -0.10807 -0.29004 C -0.11224 -0.28773 -0.11628 -0.28588 -0.12031 -0.28379 L -0.12643 -0.28055 C -0.12969 -0.27916 -0.13294 -0.27824 -0.13607 -0.27592 C -0.13802 -0.27453 -0.1401 -0.27291 -0.14219 -0.27129 C -0.14427 -0.2699 -0.14609 -0.26921 -0.14818 -0.26828 C -0.14909 -0.26713 -0.14987 -0.26597 -0.15091 -0.26504 C -0.15234 -0.26388 -0.1556 -0.26273 -0.1569 -0.26203 C -0.15872 -0.26111 -0.16042 -0.25995 -0.16224 -0.25902 L -0.16484 -0.2574 C -0.17122 -0.25787 -0.1776 -0.2581 -0.18398 -0.25902 C -0.18633 -0.25925 -0.18867 -0.25995 -0.19101 -0.26041 C -0.19388 -0.26111 -0.19674 -0.26157 -0.19974 -0.26203 C -0.22669 -0.26041 -0.21706 -0.26041 -0.22838 -0.26041 " pathEditMode="relative" ptsTypes="AAAAAAAAAAAAAAAAAAAAAAAAAAAA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68 -0.08218 0.00053 0.01551 -0.00156 -0.21458 C -0.00169 -0.22917 -0.00312 -0.25857 -0.00312 -0.25857 C -0.00286 -0.28472 -0.00286 -0.31065 -0.00234 -0.33681 C -0.00234 -0.34005 -0.00182 -0.34329 -0.00156 -0.34653 C -0.0013 -0.3507 -0.00117 -0.35463 -0.00078 -0.3588 C -0.00013 -0.36783 -0.00013 -0.36736 0.00079 -0.37523 C 0.00053 -0.37894 0.00105 -0.38333 0 -0.38634 C -0.00078 -0.3882 -0.00052 -0.38171 -0.00078 -0.3794 C -0.00143 -0.375 -0.00143 -0.37477 -0.0039 -0.37269 C -0.00468 -0.37199 -0.00546 -0.3713 -0.00625 -0.3713 C -0.01132 -0.37037 -0.01653 -0.37037 -0.02174 -0.36991 L -0.02864 -0.36852 C -0.0358 -0.36713 -0.03984 -0.36667 -0.04726 -0.36574 C -0.05104 -0.36435 -0.05494 -0.36273 -0.05885 -0.36158 C -0.09036 -0.35255 -0.07096 -0.35903 -0.09362 -0.35324 C -0.09674 -0.35255 -0.09974 -0.35116 -0.10286 -0.3507 C -0.10364 -0.35046 -0.12226 -0.34745 -0.12682 -0.34653 C -0.1289 -0.34607 -0.13099 -0.3456 -0.13307 -0.34514 C -0.13489 -0.34468 -0.13658 -0.34398 -0.13841 -0.34375 C -0.14752 -0.34213 -0.15442 -0.3419 -0.16393 -0.34097 C -0.16809 -0.34005 -0.17226 -0.33958 -0.1763 -0.3382 C -0.1776 -0.33773 -0.1789 -0.3375 -0.1802 -0.33681 C -0.18151 -0.33611 -0.18268 -0.33472 -0.18411 -0.33403 C -0.18658 -0.33287 -0.18919 -0.33218 -0.19179 -0.33125 L -0.1957 -0.33009 C -0.197 -0.32963 -0.1983 -0.3294 -0.19947 -0.3287 C -0.20104 -0.32778 -0.2026 -0.32662 -0.20416 -0.32593 C -0.20572 -0.32523 -0.20729 -0.325 -0.20885 -0.32454 C -0.21093 -0.32361 -0.21289 -0.32269 -0.21497 -0.32176 C -0.21601 -0.3213 -0.21705 -0.32107 -0.21809 -0.32037 C -0.21888 -0.31991 -0.21966 -0.31945 -0.22044 -0.31898 C -0.22174 -0.31852 -0.22304 -0.31829 -0.22421 -0.31759 C -0.225 -0.31736 -0.22578 -0.31667 -0.22656 -0.3162 C -0.2276 -0.31574 -0.22864 -0.31551 -0.22968 -0.31482 C -0.23125 -0.31412 -0.23268 -0.31273 -0.23437 -0.31204 C -0.23541 -0.31158 -0.23645 -0.30995 -0.23737 -0.31065 C -0.23802 -0.31134 -0.23632 -0.3125 -0.2358 -0.31343 " pathEditMode="relative" ptsTypes="AAAAAAAAAAAAAAAAAAAAAAAAAAAAAAAAAAAAAAA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68 -0.08218 0.00053 0.01551 -0.00156 -0.21458 C -0.00169 -0.22917 -0.00312 -0.25857 -0.00312 -0.25857 C -0.00286 -0.28472 -0.00286 -0.31065 -0.00234 -0.33681 C -0.00234 -0.34005 -0.00182 -0.34329 -0.00156 -0.34653 C -0.0013 -0.3507 -0.00117 -0.35463 -0.00078 -0.3588 C -0.00013 -0.36783 -0.00013 -0.36736 0.00079 -0.37523 C 0.00053 -0.37894 0.00105 -0.38333 0 -0.38634 C -0.00078 -0.3882 -0.00052 -0.38171 -0.00078 -0.3794 C -0.00143 -0.375 -0.00143 -0.37477 -0.0039 -0.37269 C -0.00468 -0.37199 -0.00546 -0.3713 -0.00625 -0.3713 C -0.01132 -0.37037 -0.01653 -0.37037 -0.02174 -0.36991 L -0.02864 -0.36852 C -0.0358 -0.36713 -0.03984 -0.36667 -0.04726 -0.36574 C -0.05104 -0.36435 -0.05494 -0.36273 -0.05885 -0.36158 C -0.09036 -0.35255 -0.07096 -0.35903 -0.09362 -0.35324 C -0.09674 -0.35255 -0.09974 -0.35116 -0.10286 -0.3507 C -0.10364 -0.35046 -0.12226 -0.34745 -0.12682 -0.34653 C -0.1289 -0.34607 -0.13099 -0.3456 -0.13307 -0.34514 C -0.13489 -0.34468 -0.13658 -0.34398 -0.13841 -0.34375 C -0.14752 -0.34213 -0.15442 -0.3419 -0.16393 -0.34097 C -0.16809 -0.34005 -0.17226 -0.33958 -0.1763 -0.3382 C -0.1776 -0.33773 -0.1789 -0.3375 -0.1802 -0.33681 C -0.18151 -0.33611 -0.18268 -0.33472 -0.18411 -0.33403 C -0.18658 -0.33287 -0.18919 -0.33218 -0.19179 -0.33125 L -0.1957 -0.33009 C -0.197 -0.32963 -0.1983 -0.3294 -0.19947 -0.3287 C -0.20104 -0.32778 -0.2026 -0.32662 -0.20416 -0.32593 C -0.20572 -0.32523 -0.20729 -0.325 -0.20885 -0.32454 C -0.21093 -0.32361 -0.21289 -0.32269 -0.21497 -0.32176 C -0.21601 -0.3213 -0.21705 -0.32107 -0.21809 -0.32037 C -0.21888 -0.31991 -0.21966 -0.31945 -0.22044 -0.31898 C -0.22174 -0.31852 -0.22304 -0.31829 -0.22421 -0.31759 C -0.225 -0.31736 -0.22578 -0.31667 -0.22656 -0.3162 C -0.2276 -0.31574 -0.22864 -0.31551 -0.22968 -0.31482 C -0.23125 -0.31412 -0.23268 -0.31273 -0.23437 -0.31204 C -0.23541 -0.31158 -0.23645 -0.30995 -0.23737 -0.31065 C -0.23802 -0.31134 -0.23632 -0.3125 -0.2358 -0.31343 " pathEditMode="relative" ptsTypes="AAAAAAAAAAAAAAAAAAAAAAAAAAAAAAAAAAAAAAA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68 -0.08218 0.00053 0.01551 -0.00156 -0.21458 C -0.00169 -0.22917 -0.00312 -0.25857 -0.00312 -0.25857 C -0.00286 -0.28472 -0.00286 -0.31065 -0.00234 -0.33681 C -0.00234 -0.34005 -0.00182 -0.34329 -0.00156 -0.34653 C -0.0013 -0.3507 -0.00117 -0.35463 -0.00078 -0.3588 C -0.00013 -0.36783 -0.00013 -0.36736 0.00079 -0.37523 C 0.00053 -0.37894 0.00105 -0.38333 0 -0.38634 C -0.00078 -0.3882 -0.00052 -0.38171 -0.00078 -0.3794 C -0.00143 -0.375 -0.00143 -0.37477 -0.0039 -0.37269 C -0.00468 -0.37199 -0.00546 -0.3713 -0.00625 -0.3713 C -0.01132 -0.37037 -0.01653 -0.37037 -0.02174 -0.36991 L -0.02864 -0.36852 C -0.0358 -0.36713 -0.03984 -0.36667 -0.04726 -0.36574 C -0.05104 -0.36435 -0.05494 -0.36273 -0.05885 -0.36158 C -0.09036 -0.35255 -0.07096 -0.35903 -0.09362 -0.35324 C -0.09674 -0.35255 -0.09974 -0.35116 -0.10286 -0.3507 C -0.10364 -0.35046 -0.12226 -0.34745 -0.12682 -0.34653 C -0.1289 -0.34607 -0.13099 -0.3456 -0.13307 -0.34514 C -0.13489 -0.34468 -0.13658 -0.34398 -0.13841 -0.34375 C -0.14752 -0.34213 -0.15442 -0.3419 -0.16393 -0.34097 C -0.16809 -0.34005 -0.17226 -0.33958 -0.1763 -0.3382 C -0.1776 -0.33773 -0.1789 -0.3375 -0.1802 -0.33681 C -0.18151 -0.33611 -0.18268 -0.33472 -0.18411 -0.33403 C -0.18658 -0.33287 -0.18919 -0.33218 -0.19179 -0.33125 L -0.1957 -0.33009 C -0.197 -0.32963 -0.1983 -0.3294 -0.19947 -0.3287 C -0.20104 -0.32778 -0.2026 -0.32662 -0.20416 -0.32593 C -0.20572 -0.32523 -0.20729 -0.325 -0.20885 -0.32454 C -0.21093 -0.32361 -0.21289 -0.32269 -0.21497 -0.32176 C -0.21601 -0.3213 -0.21705 -0.32107 -0.21809 -0.32037 C -0.21888 -0.31991 -0.21966 -0.31945 -0.22044 -0.31898 C -0.22174 -0.31852 -0.22304 -0.31829 -0.22421 -0.31759 C -0.225 -0.31736 -0.22578 -0.31667 -0.22656 -0.3162 C -0.2276 -0.31574 -0.22864 -0.31551 -0.22968 -0.31482 C -0.23125 -0.31412 -0.23268 -0.31273 -0.23437 -0.31204 C -0.23541 -0.31158 -0.23645 -0.30995 -0.23737 -0.31065 C -0.23802 -0.31134 -0.23632 -0.3125 -0.2358 -0.31343 " pathEditMode="relative" ptsTypes="AAAAAAAAAAAAAAAAAAAAAAAAAAAAAAAAAAAAAAA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68 -0.08218 0.00053 0.01551 -0.00156 -0.21458 C -0.00169 -0.22917 -0.00312 -0.25857 -0.00312 -0.25857 C -0.00286 -0.28472 -0.00286 -0.31065 -0.00234 -0.33681 C -0.00234 -0.34005 -0.00182 -0.34329 -0.00156 -0.34653 C -0.0013 -0.3507 -0.00117 -0.35463 -0.00078 -0.3588 C -0.00013 -0.36783 -0.00013 -0.36736 0.00079 -0.37523 C 0.00053 -0.37894 0.00105 -0.38333 0 -0.38634 C -0.00078 -0.3882 -0.00052 -0.38171 -0.00078 -0.3794 C -0.00143 -0.375 -0.00143 -0.37477 -0.0039 -0.37269 C -0.00468 -0.37199 -0.00546 -0.3713 -0.00625 -0.3713 C -0.01132 -0.37037 -0.01653 -0.37037 -0.02174 -0.36991 L -0.02864 -0.36852 C -0.0358 -0.36713 -0.03984 -0.36667 -0.04726 -0.36574 C -0.05104 -0.36435 -0.05494 -0.36273 -0.05885 -0.36158 C -0.09036 -0.35255 -0.07096 -0.35903 -0.09362 -0.35324 C -0.09674 -0.35255 -0.09974 -0.35116 -0.10286 -0.3507 C -0.10364 -0.35046 -0.12226 -0.34745 -0.12682 -0.34653 C -0.1289 -0.34607 -0.13099 -0.3456 -0.13307 -0.34514 C -0.13489 -0.34468 -0.13658 -0.34398 -0.13841 -0.34375 C -0.14752 -0.34213 -0.15442 -0.3419 -0.16393 -0.34097 C -0.16809 -0.34005 -0.17226 -0.33958 -0.1763 -0.3382 C -0.1776 -0.33773 -0.1789 -0.3375 -0.1802 -0.33681 C -0.18151 -0.33611 -0.18268 -0.33472 -0.18411 -0.33403 C -0.18658 -0.33287 -0.18919 -0.33218 -0.19179 -0.33125 L -0.1957 -0.33009 C -0.197 -0.32963 -0.1983 -0.3294 -0.19947 -0.3287 C -0.20104 -0.32778 -0.2026 -0.32662 -0.20416 -0.32593 C -0.20572 -0.32523 -0.20729 -0.325 -0.20885 -0.32454 C -0.21093 -0.32361 -0.21289 -0.32269 -0.21497 -0.32176 C -0.21601 -0.3213 -0.21705 -0.32107 -0.21809 -0.32037 C -0.21888 -0.31991 -0.21966 -0.31945 -0.22044 -0.31898 C -0.22174 -0.31852 -0.22304 -0.31829 -0.22421 -0.31759 C -0.225 -0.31736 -0.22578 -0.31667 -0.22656 -0.3162 C -0.2276 -0.31574 -0.22864 -0.31551 -0.22968 -0.31482 C -0.23125 -0.31412 -0.23268 -0.31273 -0.23437 -0.31204 C -0.23541 -0.31158 -0.23645 -0.30995 -0.23737 -0.31065 C -0.23802 -0.31134 -0.23632 -0.3125 -0.2358 -0.31343 " pathEditMode="relative" ptsTypes="AAAAAAAAAAAAAAAAAAAAAAAAAAAAAAAAAAAAA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26 -0.00602 -0.00078 -0.01204 -0.00078 -0.01806 C -0.00131 -0.1838 -0.00078 -0.34977 -0.00157 -0.51574 C -0.00157 -0.51759 -0.00261 -0.51204 -0.00313 -0.51019 C -0.00378 -0.50417 -0.00417 -0.50116 -0.00469 -0.49514 C -0.00495 -0.49144 -0.00521 -0.48773 -0.00547 -0.48403 C -0.00573 -0.48171 -0.00586 -0.4794 -0.00625 -0.47708 C -0.00664 -0.47431 -0.00782 -0.46898 -0.00782 -0.46898 C -0.00977 -0.46968 -0.01537 -0.47176 -0.01706 -0.47176 C -0.03125 -0.47083 -0.04545 -0.46898 -0.05964 -0.46759 C -0.06836 -0.46389 -0.07722 -0.46088 -0.08594 -0.45648 L -0.12071 -0.43866 L -0.13386 -0.43171 L -0.14154 -0.42778 C -0.1444 -0.42616 -0.14727 -0.425 -0.15013 -0.42361 L -0.16094 -0.41806 C -0.16354 -0.41667 -0.16615 -0.41551 -0.16862 -0.41389 C -0.17097 -0.4125 -0.17331 -0.41088 -0.17565 -0.40972 C -0.17787 -0.40856 -0.18021 -0.4081 -0.18256 -0.40694 C -0.1862 -0.40532 -0.18985 -0.4037 -0.19336 -0.40162 C -0.19493 -0.40069 -0.19649 -0.39954 -0.19805 -0.39884 C -0.19935 -0.39815 -0.20065 -0.39815 -0.20196 -0.39745 C -0.20326 -0.39676 -0.20443 -0.39537 -0.20573 -0.39468 C -0.20782 -0.39352 -0.2099 -0.39282 -0.21198 -0.3919 C -0.21302 -0.39144 -0.21407 -0.39144 -0.21511 -0.39051 C -0.22149 -0.38472 -0.21446 -0.39051 -0.22201 -0.38634 C -0.22331 -0.38565 -0.22461 -0.38449 -0.22591 -0.38356 C -0.2267 -0.3831 -0.22748 -0.38287 -0.22813 -0.38241 C -0.22891 -0.38148 -0.22969 -0.38032 -0.23047 -0.37963 C -0.23203 -0.37847 -0.23516 -0.37685 -0.23516 -0.37685 L -0.2405 -0.37824 " pathEditMode="relative" ptsTypes="AAAAAAAAAAAAAAAAAAAAAAAAAAAAAAAA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26 -0.00602 -0.00078 -0.01204 -0.00078 -0.01806 C -0.00131 -0.1838 -0.00078 -0.34977 -0.00157 -0.51574 C -0.00157 -0.51759 -0.00261 -0.51204 -0.00313 -0.51019 C -0.00378 -0.50417 -0.00417 -0.50116 -0.00469 -0.49514 C -0.00495 -0.49144 -0.00521 -0.48773 -0.00547 -0.48403 C -0.00573 -0.48171 -0.00586 -0.4794 -0.00625 -0.47708 C -0.00664 -0.47431 -0.00782 -0.46898 -0.00782 -0.46898 C -0.00977 -0.46968 -0.01537 -0.47176 -0.01706 -0.47176 C -0.03125 -0.47083 -0.04545 -0.46898 -0.05964 -0.46759 C -0.06836 -0.46389 -0.07722 -0.46088 -0.08594 -0.45648 L -0.12071 -0.43866 L -0.13386 -0.43171 L -0.14154 -0.42778 C -0.1444 -0.42616 -0.14727 -0.425 -0.15013 -0.42361 L -0.16094 -0.41806 C -0.16354 -0.41667 -0.16615 -0.41551 -0.16862 -0.41389 C -0.17097 -0.4125 -0.17331 -0.41088 -0.17565 -0.40972 C -0.17787 -0.40856 -0.18021 -0.4081 -0.18256 -0.40694 C -0.1862 -0.40532 -0.18985 -0.4037 -0.19336 -0.40162 C -0.19493 -0.40069 -0.19649 -0.39954 -0.19805 -0.39884 C -0.19935 -0.39815 -0.20065 -0.39815 -0.20196 -0.39745 C -0.20326 -0.39676 -0.20443 -0.39537 -0.20573 -0.39468 C -0.20782 -0.39352 -0.2099 -0.39282 -0.21198 -0.3919 C -0.21302 -0.39144 -0.21407 -0.39144 -0.21511 -0.39051 C -0.22149 -0.38472 -0.21446 -0.39051 -0.22201 -0.38634 C -0.22331 -0.38565 -0.22461 -0.38449 -0.22591 -0.38356 C -0.2267 -0.3831 -0.22748 -0.38287 -0.22813 -0.38241 C -0.22891 -0.38148 -0.22969 -0.38032 -0.23047 -0.37963 C -0.23203 -0.37847 -0.23516 -0.37685 -0.23516 -0.37685 L -0.2405 -0.37824 " pathEditMode="relative" ptsTypes="AAAAAAAAAAAAAAAAAAAAAAAAAAAAAA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26 -0.00602 -0.00078 -0.01204 -0.00078 -0.01806 C -0.00131 -0.1838 -0.00078 -0.34977 -0.00157 -0.51574 C -0.00157 -0.51759 -0.00261 -0.51204 -0.00313 -0.51019 C -0.00378 -0.50417 -0.00417 -0.50116 -0.00469 -0.49514 C -0.00495 -0.49144 -0.00521 -0.48773 -0.00547 -0.48403 C -0.00573 -0.48171 -0.00586 -0.4794 -0.00625 -0.47708 C -0.00664 -0.47431 -0.00782 -0.46898 -0.00782 -0.46898 C -0.00977 -0.46968 -0.01537 -0.47176 -0.01706 -0.47176 C -0.03125 -0.47083 -0.04545 -0.46898 -0.05964 -0.46759 C -0.06836 -0.46389 -0.07722 -0.46088 -0.08594 -0.45648 L -0.12071 -0.43866 L -0.13386 -0.43171 L -0.14154 -0.42778 C -0.1444 -0.42616 -0.14727 -0.425 -0.15013 -0.42361 L -0.16094 -0.41806 C -0.16354 -0.41667 -0.16615 -0.41551 -0.16862 -0.41389 C -0.17097 -0.4125 -0.17331 -0.41088 -0.17565 -0.40972 C -0.17787 -0.40856 -0.18021 -0.4081 -0.18256 -0.40694 C -0.1862 -0.40532 -0.18985 -0.4037 -0.19336 -0.40162 C -0.19493 -0.40069 -0.19649 -0.39954 -0.19805 -0.39884 C -0.19935 -0.39815 -0.20065 -0.39815 -0.20196 -0.39745 C -0.20326 -0.39676 -0.20443 -0.39537 -0.20573 -0.39468 C -0.20782 -0.39352 -0.2099 -0.39282 -0.21198 -0.3919 C -0.21302 -0.39144 -0.21407 -0.39144 -0.21511 -0.39051 C -0.22149 -0.38472 -0.21446 -0.39051 -0.22201 -0.38634 C -0.22331 -0.38565 -0.22461 -0.38449 -0.22591 -0.38356 C -0.2267 -0.3831 -0.22748 -0.38287 -0.22813 -0.38241 C -0.22891 -0.38148 -0.22969 -0.38032 -0.23047 -0.37963 C -0.23203 -0.37847 -0.23516 -0.37685 -0.23516 -0.37685 L -0.2405 -0.37824 " pathEditMode="relative" ptsTypes="AAAAAAAAAAAAAAAAAAAAAAAAAAAAAAAA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26 -0.00602 -0.00078 -0.01204 -0.00078 -0.01806 C -0.00131 -0.1838 -0.00078 -0.34977 -0.00157 -0.51574 C -0.00157 -0.51759 -0.00261 -0.51204 -0.00313 -0.51019 C -0.00378 -0.50417 -0.00417 -0.50116 -0.00469 -0.49514 C -0.00495 -0.49144 -0.00521 -0.48773 -0.00547 -0.48403 C -0.00573 -0.48171 -0.00586 -0.4794 -0.00625 -0.47708 C -0.00664 -0.47431 -0.00782 -0.46898 -0.00782 -0.46898 C -0.00977 -0.46968 -0.01537 -0.47176 -0.01706 -0.47176 C -0.03125 -0.47083 -0.04545 -0.46898 -0.05964 -0.46759 C -0.06836 -0.46389 -0.07722 -0.46088 -0.08594 -0.45648 L -0.12071 -0.43866 L -0.13386 -0.43171 L -0.14154 -0.42778 C -0.1444 -0.42616 -0.14727 -0.425 -0.15013 -0.42361 L -0.16094 -0.41806 C -0.16354 -0.41667 -0.16615 -0.41551 -0.16862 -0.41389 C -0.17097 -0.4125 -0.17331 -0.41088 -0.17565 -0.40972 C -0.17787 -0.40856 -0.18021 -0.4081 -0.18256 -0.40694 C -0.1862 -0.40532 -0.18985 -0.4037 -0.19336 -0.40162 C -0.19493 -0.40069 -0.19649 -0.39954 -0.19805 -0.39884 C -0.19935 -0.39815 -0.20065 -0.39815 -0.20196 -0.39745 C -0.20326 -0.39676 -0.20443 -0.39537 -0.20573 -0.39468 C -0.20782 -0.39352 -0.2099 -0.39282 -0.21198 -0.3919 C -0.21302 -0.39144 -0.21407 -0.39144 -0.21511 -0.39051 C -0.22149 -0.38472 -0.21446 -0.39051 -0.22201 -0.38634 C -0.22331 -0.38565 -0.22461 -0.38449 -0.22591 -0.38356 C -0.2267 -0.3831 -0.22748 -0.38287 -0.22813 -0.38241 C -0.22891 -0.38148 -0.22969 -0.38032 -0.23047 -0.37963 C -0.23203 -0.37847 -0.23516 -0.37685 -0.23516 -0.37685 L -0.2405 -0.37824 " pathEditMode="relative" ptsTypes="AAAAAAAAAAAAAAAAAAAAAAAAAAAAAAAA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26D71F2-1D29-C2C0-BB2E-863BB6A0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4" y="2347721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5836" y="2161437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5022" y="2565474"/>
            <a:ext cx="1512920" cy="1407368"/>
          </a:xfrm>
          <a:prstGeom prst="rect">
            <a:avLst/>
          </a:prstGeom>
        </p:spPr>
      </p:pic>
      <p:pic>
        <p:nvPicPr>
          <p:cNvPr id="14" name="그림 13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C63EAE9B-2867-21DA-AC6A-8AB64EFE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760084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836" y="4769316"/>
            <a:ext cx="1861847" cy="1940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FC8AA-EDBE-1ED8-DDC2-4835607ED8F1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6B237-C6BC-EA03-7BF0-7AA14267EB65}"/>
              </a:ext>
            </a:extLst>
          </p:cNvPr>
          <p:cNvSpPr txBox="1"/>
          <p:nvPr/>
        </p:nvSpPr>
        <p:spPr>
          <a:xfrm>
            <a:off x="10168614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user3</a:t>
            </a:r>
            <a:endParaRPr kumimoji="1" lang="ko-Kore-KR" altLang="en-US" b="1" dirty="0"/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8549C66D-2A64-76A7-F26A-49797569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627" y="536317"/>
            <a:ext cx="1407367" cy="1407367"/>
          </a:xfrm>
          <a:prstGeom prst="rect">
            <a:avLst/>
          </a:prstGeom>
        </p:spPr>
      </p:pic>
      <p:pic>
        <p:nvPicPr>
          <p:cNvPr id="9" name="그림 8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65C96469-9733-7069-85BE-14F973AFC8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563839" y="754069"/>
            <a:ext cx="1512920" cy="1407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45826-6A46-5E50-C936-F2FDB8288DFD}"/>
              </a:ext>
            </a:extLst>
          </p:cNvPr>
          <p:cNvSpPr txBox="1"/>
          <p:nvPr/>
        </p:nvSpPr>
        <p:spPr>
          <a:xfrm>
            <a:off x="5887237" y="1943684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user2</a:t>
            </a:r>
            <a:endParaRPr kumimoji="1" lang="ko-Kore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BE3FA4-F21D-B9DA-3F86-1A043699EC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24A7C-206C-CC5A-04A6-2767EB426183}"/>
              </a:ext>
            </a:extLst>
          </p:cNvPr>
          <p:cNvSpPr txBox="1"/>
          <p:nvPr/>
        </p:nvSpPr>
        <p:spPr>
          <a:xfrm>
            <a:off x="2905311" y="2395689"/>
            <a:ext cx="6751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0" b="1" dirty="0" err="1">
                <a:ln w="25400">
                  <a:solidFill>
                    <a:schemeClr val="bg1"/>
                  </a:solidFill>
                </a:ln>
                <a:highlight>
                  <a:srgbClr val="F8FBFC"/>
                </a:highlight>
                <a:latin typeface="BM HANNA Pro OTF" panose="020B0600000101010101" pitchFamily="34" charset="-127"/>
                <a:ea typeface="BM HANNA Pro OTF" panose="020B0600000101010101" pitchFamily="34" charset="-127"/>
              </a:rPr>
              <a:t>단톡방은요</a:t>
            </a:r>
            <a:r>
              <a:rPr kumimoji="1" lang="en-US" altLang="ko-KR" sz="10000" b="1" dirty="0">
                <a:ln w="25400">
                  <a:solidFill>
                    <a:schemeClr val="bg1"/>
                  </a:solidFill>
                </a:ln>
                <a:highlight>
                  <a:srgbClr val="F8FBFC"/>
                </a:highlight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ore-KR" altLang="en-US" sz="10000" b="1" dirty="0">
              <a:ln w="25400">
                <a:solidFill>
                  <a:schemeClr val="bg1"/>
                </a:solidFill>
              </a:ln>
              <a:highlight>
                <a:srgbClr val="F8FBFC"/>
              </a:highlight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70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26D71F2-1D29-C2C0-BB2E-863BB6A0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4" y="2347721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5836" y="2161437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5022" y="2565474"/>
            <a:ext cx="1512920" cy="1407368"/>
          </a:xfrm>
          <a:prstGeom prst="rect">
            <a:avLst/>
          </a:prstGeom>
        </p:spPr>
      </p:pic>
      <p:pic>
        <p:nvPicPr>
          <p:cNvPr id="14" name="그림 13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C63EAE9B-2867-21DA-AC6A-8AB64EFE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760084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836" y="4769316"/>
            <a:ext cx="1861847" cy="1940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FC8AA-EDBE-1ED8-DDC2-4835607ED8F1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6B237-C6BC-EA03-7BF0-7AA14267EB65}"/>
              </a:ext>
            </a:extLst>
          </p:cNvPr>
          <p:cNvSpPr txBox="1"/>
          <p:nvPr/>
        </p:nvSpPr>
        <p:spPr>
          <a:xfrm>
            <a:off x="10168614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user3</a:t>
            </a:r>
            <a:endParaRPr kumimoji="1" lang="ko-Kore-KR" altLang="en-US" b="1" dirty="0"/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8549C66D-2A64-76A7-F26A-49797569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627" y="536317"/>
            <a:ext cx="1407367" cy="1407367"/>
          </a:xfrm>
          <a:prstGeom prst="rect">
            <a:avLst/>
          </a:prstGeom>
        </p:spPr>
      </p:pic>
      <p:pic>
        <p:nvPicPr>
          <p:cNvPr id="9" name="그림 8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65C96469-9733-7069-85BE-14F973AFC8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563839" y="754069"/>
            <a:ext cx="1512920" cy="1407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45826-6A46-5E50-C936-F2FDB8288DFD}"/>
              </a:ext>
            </a:extLst>
          </p:cNvPr>
          <p:cNvSpPr txBox="1"/>
          <p:nvPr/>
        </p:nvSpPr>
        <p:spPr>
          <a:xfrm>
            <a:off x="5887237" y="1943684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user2</a:t>
            </a:r>
            <a:endParaRPr kumimoji="1" lang="ko-Kore-KR" altLang="en-US" b="1" dirty="0"/>
          </a:p>
        </p:txBody>
      </p:sp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14EC51A4-740B-1D87-7681-3F2032DCA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186" y="2518968"/>
            <a:ext cx="1307841" cy="975664"/>
          </a:xfrm>
          <a:prstGeom prst="rect">
            <a:avLst/>
          </a:prstGeom>
        </p:spPr>
      </p:pic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EA85C5AA-0957-751E-DD09-FDB74B5A4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947" y="2518968"/>
            <a:ext cx="1307841" cy="975664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96EFB653-6E3C-68CC-75E8-5A6964169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947" y="2505294"/>
            <a:ext cx="1307841" cy="9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9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0.00254 L 0.28438 0.0025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38 0.00254 L 0.60157 -0.0004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9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023 L 1.04167E-6 0.4212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4.16667E-7 -0.313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414951" y="2151727"/>
            <a:ext cx="1136209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0" b="1" dirty="0">
                <a:solidFill>
                  <a:srgbClr val="373A3C"/>
                </a:solidFill>
                <a:latin typeface="Open Sans" panose="020F0502020204030204" pitchFamily="34" charset="0"/>
              </a:rPr>
              <a:t>회원가입</a:t>
            </a:r>
            <a:r>
              <a:rPr lang="en-US" altLang="ko-KR" sz="8000" b="1" dirty="0">
                <a:solidFill>
                  <a:srgbClr val="373A3C"/>
                </a:solidFill>
                <a:latin typeface="Open Sans" panose="020F0502020204030204" pitchFamily="34" charset="0"/>
              </a:rPr>
              <a:t>/</a:t>
            </a:r>
            <a:r>
              <a:rPr lang="ko-KR" altLang="en-US" sz="8000" b="1" dirty="0">
                <a:solidFill>
                  <a:srgbClr val="373A3C"/>
                </a:solidFill>
                <a:latin typeface="Open Sans" panose="020F0502020204030204" pitchFamily="34" charset="0"/>
              </a:rPr>
              <a:t>로그인 플로우</a:t>
            </a:r>
            <a:endParaRPr lang="en-US" altLang="ko-KR" sz="8000" b="1" dirty="0">
              <a:solidFill>
                <a:srgbClr val="373A3C"/>
              </a:solidFill>
              <a:latin typeface="Open Sans" panose="020F0502020204030204" pitchFamily="34" charset="0"/>
            </a:endParaRPr>
          </a:p>
          <a:p>
            <a:pPr algn="ctr"/>
            <a:r>
              <a:rPr lang="en-US" altLang="ko-KR" sz="7000" dirty="0">
                <a:solidFill>
                  <a:srgbClr val="373A3C"/>
                </a:solidFill>
                <a:latin typeface="Open Sans" panose="020F0502020204030204" pitchFamily="34" charset="0"/>
              </a:rPr>
              <a:t>(sign-Up/sign-In</a:t>
            </a:r>
            <a:r>
              <a:rPr lang="ko-KR" altLang="en-US" sz="7000" dirty="0">
                <a:solidFill>
                  <a:srgbClr val="373A3C"/>
                </a:solidFill>
                <a:latin typeface="Open Sans" panose="020F0502020204030204" pitchFamily="34" charset="0"/>
              </a:rPr>
              <a:t> </a:t>
            </a:r>
            <a:r>
              <a:rPr lang="en-US" altLang="ko-KR" sz="7000" dirty="0">
                <a:solidFill>
                  <a:srgbClr val="373A3C"/>
                </a:solidFill>
                <a:latin typeface="Open Sans" panose="020F0502020204030204" pitchFamily="34" charset="0"/>
              </a:rPr>
              <a:t>flow)</a:t>
            </a:r>
            <a:endParaRPr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667131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59B05EEF-6EAB-0932-C98D-C9DAD265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9231" y="3060373"/>
            <a:ext cx="1861847" cy="2923190"/>
          </a:xfrm>
          <a:prstGeom prst="rect">
            <a:avLst/>
          </a:prstGeom>
        </p:spPr>
      </p:pic>
      <p:pic>
        <p:nvPicPr>
          <p:cNvPr id="4" name="Picture 2" descr="구글 - 나무위키">
            <a:extLst>
              <a:ext uri="{FF2B5EF4-FFF2-40B4-BE49-F238E27FC236}">
                <a16:creationId xmlns:a16="http://schemas.microsoft.com/office/drawing/2014/main" id="{8E0622F9-82FC-080E-E458-2EC07F55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0" y="3429000"/>
            <a:ext cx="2323047" cy="76447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9887" y="3060373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12" y="3246738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/>
          <p:nvPr/>
        </p:nvCxnSpPr>
        <p:spPr>
          <a:xfrm>
            <a:off x="2173574" y="3429000"/>
            <a:ext cx="1396313" cy="49842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2113089" y="2917780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/>
              <a:t>회원가입</a:t>
            </a:r>
            <a:r>
              <a:rPr kumimoji="1" lang="en-US" altLang="ko-KR" sz="3000" b="1" dirty="0"/>
              <a:t>!</a:t>
            </a:r>
            <a:endParaRPr kumimoji="1" lang="ko-Kore-KR" altLang="en-US" sz="3000" b="1" dirty="0"/>
          </a:p>
        </p:txBody>
      </p:sp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78F41456-BA74-3F84-1DB4-79DBCC9E4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076" y="4850047"/>
            <a:ext cx="1861847" cy="1940431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4C70A137-980D-FEBB-7141-3D61B3193E87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회원가입</a:t>
            </a:r>
          </a:p>
        </p:txBody>
      </p:sp>
      <p:pic>
        <p:nvPicPr>
          <p:cNvPr id="19" name="그림 18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DDAAA97-A5F1-5C1B-16D8-10645902E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1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59B05EEF-6EAB-0932-C98D-C9DAD265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9231" y="3060373"/>
            <a:ext cx="1861847" cy="2923190"/>
          </a:xfrm>
          <a:prstGeom prst="rect">
            <a:avLst/>
          </a:prstGeom>
        </p:spPr>
      </p:pic>
      <p:pic>
        <p:nvPicPr>
          <p:cNvPr id="4" name="Picture 2" descr="구글 - 나무위키">
            <a:extLst>
              <a:ext uri="{FF2B5EF4-FFF2-40B4-BE49-F238E27FC236}">
                <a16:creationId xmlns:a16="http://schemas.microsoft.com/office/drawing/2014/main" id="{8E0622F9-82FC-080E-E458-2EC07F55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0" y="3429000"/>
            <a:ext cx="2323047" cy="76447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9887" y="3060373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12" y="3246738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/>
          <p:nvPr/>
        </p:nvCxnSpPr>
        <p:spPr>
          <a:xfrm>
            <a:off x="2173574" y="3429000"/>
            <a:ext cx="1396313" cy="49842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2113089" y="2917780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/>
              <a:t>회원가입</a:t>
            </a:r>
            <a:r>
              <a:rPr kumimoji="1" lang="en-US" altLang="ko-KR" sz="3000" b="1" dirty="0"/>
              <a:t>!</a:t>
            </a:r>
            <a:endParaRPr kumimoji="1" lang="ko-Kore-KR" altLang="en-US" sz="3000" b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6B2F46-BA34-947C-E585-53C419CF79B9}"/>
              </a:ext>
            </a:extLst>
          </p:cNvPr>
          <p:cNvCxnSpPr>
            <a:cxnSpLocks/>
          </p:cNvCxnSpPr>
          <p:nvPr/>
        </p:nvCxnSpPr>
        <p:spPr>
          <a:xfrm>
            <a:off x="5142741" y="4272756"/>
            <a:ext cx="2870063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BAF7B2-3E77-725D-15A7-A8347B1CE1FF}"/>
              </a:ext>
            </a:extLst>
          </p:cNvPr>
          <p:cNvSpPr txBox="1"/>
          <p:nvPr/>
        </p:nvSpPr>
        <p:spPr>
          <a:xfrm>
            <a:off x="5322551" y="3678211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/>
              <a:t>메일 보내줘</a:t>
            </a:r>
            <a:r>
              <a:rPr kumimoji="1" lang="en-US" altLang="ko-KR" sz="3000" b="1" dirty="0"/>
              <a:t>!</a:t>
            </a:r>
            <a:endParaRPr kumimoji="1" lang="ko-Kore-KR" altLang="en-US" sz="3000" b="1" dirty="0"/>
          </a:p>
        </p:txBody>
      </p:sp>
      <p:pic>
        <p:nvPicPr>
          <p:cNvPr id="1028" name="Picture 4" descr="워드프레스 이메일 설정 클라우드웨이즈 SMTP 설정 지메일 설정, 구글 앱 비밀번호 발급 - 워프컴">
            <a:extLst>
              <a:ext uri="{FF2B5EF4-FFF2-40B4-BE49-F238E27FC236}">
                <a16:creationId xmlns:a16="http://schemas.microsoft.com/office/drawing/2014/main" id="{A67876BE-AED0-1C21-67BC-230212D5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0" y="2834696"/>
            <a:ext cx="1132590" cy="6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78F41456-BA74-3F84-1DB4-79DBCC9E4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076" y="4850047"/>
            <a:ext cx="1861847" cy="19404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5F53D5-C7A0-ECE7-BDE0-FEA3ED82DF1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회원가입</a:t>
            </a:r>
          </a:p>
        </p:txBody>
      </p:sp>
      <p:pic>
        <p:nvPicPr>
          <p:cNvPr id="5" name="그림 4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116A4150-DDA2-C2A0-6067-39D5F02B7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2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0.00949 L -0.00547 -0.00949 C -0.00586 -0.01759 -0.00547 -0.02592 -0.00664 -0.03356 C -0.00755 -0.04004 -0.01041 -0.04491 -0.01158 -0.05116 C -0.01237 -0.05555 -0.01302 -0.05995 -0.01406 -0.06435 C -0.01575 -0.07222 -0.01901 -0.08495 -0.02135 -0.09259 C -0.02213 -0.09491 -0.02304 -0.09699 -0.02382 -0.0993 C -0.02929 -0.11597 -0.02291 -0.1 -0.02994 -0.11666 C -0.03033 -0.11898 -0.0306 -0.12129 -0.03125 -0.12338 C -0.03346 -0.13148 -0.03463 -0.12963 -0.03737 -0.13866 C -0.04362 -0.15856 -0.03554 -0.14074 -0.04349 -0.16041 C -0.04414 -0.16203 -0.04518 -0.16319 -0.04596 -0.16481 C -0.05 -0.17315 -0.0513 -0.17986 -0.05703 -0.18657 C -0.06783 -0.19953 -0.05078 -0.17893 -0.06692 -0.19977 C -0.06927 -0.20278 -0.07174 -0.20555 -0.07422 -0.20856 C -0.07877 -0.21389 -0.08216 -0.21828 -0.08776 -0.22153 C -0.10924 -0.23449 -0.08242 -0.21828 -0.1013 -0.23032 C -0.10377 -0.23194 -0.10625 -0.2331 -0.10872 -0.23472 C -0.11783 -0.24074 -0.11198 -0.23796 -0.12213 -0.24352 C -0.12382 -0.24444 -0.12552 -0.24467 -0.12708 -0.2456 C -0.12916 -0.24699 -0.13112 -0.24884 -0.1332 -0.25 C -0.13489 -0.25092 -0.13658 -0.25139 -0.13815 -0.25231 C -0.14101 -0.2537 -0.14388 -0.25532 -0.14674 -0.25671 C -0.15091 -0.25833 -0.16015 -0.26018 -0.16393 -0.26088 C -0.17018 -0.26366 -0.16992 -0.26389 -0.17747 -0.26528 C -0.18242 -0.2662 -0.18737 -0.26666 -0.19231 -0.26759 C -0.19479 -0.26805 -0.19713 -0.26921 -0.19961 -0.26967 C -0.20416 -0.2706 -0.20859 -0.27106 -0.21315 -0.27199 C -0.21601 -0.27245 -0.21888 -0.27338 -0.22174 -0.27407 C -0.22591 -0.275 -0.22994 -0.27546 -0.23411 -0.27616 C -0.25989 -0.27523 -0.2776 -0.27708 -0.30039 -0.27199 C -0.3069 -0.27037 -0.30781 -0.26944 -0.31393 -0.26759 C -0.31888 -0.26597 -0.32395 -0.26597 -0.32864 -0.26319 C -0.33841 -0.25741 -0.33359 -0.25949 -0.34349 -0.25671 C -0.35755 -0.24815 -0.34375 -0.25602 -0.36067 -0.24791 C -0.36198 -0.24722 -0.36315 -0.24629 -0.36432 -0.2456 C -0.3664 -0.24467 -0.36849 -0.24421 -0.37044 -0.24352 C -0.39336 -0.23403 -0.37265 -0.24282 -0.38398 -0.23703 C -0.3858 -0.23588 -0.39062 -0.23426 -0.39257 -0.23264 C -0.39401 -0.23148 -0.39492 -0.22916 -0.39635 -0.22824 C -0.39791 -0.22708 -0.39974 -0.22708 -0.4013 -0.22592 C -0.41836 -0.21342 -0.40455 -0.22199 -0.41718 -0.21065 C -0.41914 -0.20903 -0.42135 -0.2081 -0.4233 -0.20625 C -0.42552 -0.2044 -0.42734 -0.20185 -0.42955 -0.19977 C -0.43359 -0.19583 -0.43815 -0.19375 -0.44179 -0.18889 C -0.44596 -0.18333 -0.44817 -0.17986 -0.45286 -0.17569 C -0.45403 -0.17477 -0.45533 -0.1743 -0.45651 -0.17361 C -0.46497 -0.16342 -0.46106 -0.16643 -0.46757 -0.1625 C -0.46849 -0.16111 -0.46914 -0.15949 -0.47005 -0.15833 C -0.47526 -0.15208 -0.47526 -0.15509 -0.48112 -0.14953 C -0.48372 -0.14699 -0.48606 -0.14375 -0.48854 -0.14074 C -0.48971 -0.13935 -0.49088 -0.13727 -0.49218 -0.13634 C -0.49427 -0.13495 -0.49648 -0.13403 -0.4983 -0.13194 C -0.50013 -0.13032 -0.50156 -0.12731 -0.50325 -0.12546 C -0.50481 -0.12361 -0.50664 -0.12291 -0.5082 -0.12106 C -0.50911 -0.11991 -0.50976 -0.11782 -0.51067 -0.11666 C -0.51263 -0.11435 -0.51471 -0.11227 -0.51679 -0.11018 C -0.51836 -0.10856 -0.52018 -0.10764 -0.52174 -0.10578 C -0.52265 -0.10463 -0.52317 -0.10254 -0.52422 -0.10139 C -0.52734 -0.09815 -0.53099 -0.09629 -0.53398 -0.09259 C -0.53528 -0.0912 -0.53632 -0.08958 -0.53763 -0.08819 C -0.5388 -0.08727 -0.54023 -0.08703 -0.5414 -0.08611 C -0.55651 -0.07453 -0.53763 -0.08842 -0.55 -0.07731 C -0.55117 -0.07639 -0.55247 -0.07616 -0.55364 -0.07523 C -0.56875 -0.06366 -0.54987 -0.07731 -0.56224 -0.06643 C -0.56341 -0.06551 -0.56471 -0.06504 -0.56601 -0.06435 C -0.56679 -0.06366 -0.56757 -0.06273 -0.56836 -0.06203 " pathEditMode="relative" ptsTypes="AAAAAAAAAAAAAAAAAAAAAAAAAAAAAAAAAAAAAAAAAAAAAAAAAAAAAAAAAAAAAAAAAAA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115207-0F3B-72AC-DD42-D806EA1ED00C}"/>
              </a:ext>
            </a:extLst>
          </p:cNvPr>
          <p:cNvSpPr/>
          <p:nvPr/>
        </p:nvSpPr>
        <p:spPr>
          <a:xfrm>
            <a:off x="7761514" y="3249999"/>
            <a:ext cx="150521" cy="17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Picture 2" descr="What is Nginx?. In this article, we're learning about… | by Kasun  Dissanayake | Geek Culture | Medium">
            <a:extLst>
              <a:ext uri="{FF2B5EF4-FFF2-40B4-BE49-F238E27FC236}">
                <a16:creationId xmlns:a16="http://schemas.microsoft.com/office/drawing/2014/main" id="{D2AE2727-F18A-261C-11A8-3AA6BF20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298" y="2917177"/>
            <a:ext cx="2052637" cy="8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브라우저 - 무료 현서와 웹개 아이콘">
            <a:extLst>
              <a:ext uri="{FF2B5EF4-FFF2-40B4-BE49-F238E27FC236}">
                <a16:creationId xmlns:a16="http://schemas.microsoft.com/office/drawing/2014/main" id="{B114EAE8-8DC4-E41D-3134-A3DF05B8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985168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MySQL 아이콘 주요 데이터베이스 형식 벡터 아이콘 그림 로열티 무료 사진, 그림, 이미지 그리고 스톡포토그래피. Image  162739487">
            <a:extLst>
              <a:ext uri="{FF2B5EF4-FFF2-40B4-BE49-F238E27FC236}">
                <a16:creationId xmlns:a16="http://schemas.microsoft.com/office/drawing/2014/main" id="{59B6D050-79BE-8228-E1BA-F0BD4EFBE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198" y="3469204"/>
            <a:ext cx="1209675" cy="14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서버 - 무료 컴퓨터개 아이콘">
            <a:extLst>
              <a:ext uri="{FF2B5EF4-FFF2-40B4-BE49-F238E27FC236}">
                <a16:creationId xmlns:a16="http://schemas.microsoft.com/office/drawing/2014/main" id="{2EF1A0D3-7866-C965-783E-38CE5D44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794" y="1171660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서버 - 무료 컴퓨터개 아이콘">
            <a:extLst>
              <a:ext uri="{FF2B5EF4-FFF2-40B4-BE49-F238E27FC236}">
                <a16:creationId xmlns:a16="http://schemas.microsoft.com/office/drawing/2014/main" id="{0C459282-E17D-4CCB-F9BA-9505F5492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640" y="3688883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서버 - 무료 컴퓨터개 아이콘">
            <a:extLst>
              <a:ext uri="{FF2B5EF4-FFF2-40B4-BE49-F238E27FC236}">
                <a16:creationId xmlns:a16="http://schemas.microsoft.com/office/drawing/2014/main" id="{74A6D78B-32DA-CB1D-BFFE-9529A43D1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50" y="5549844"/>
            <a:ext cx="767293" cy="76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서버 - 무료 컴퓨터개 아이콘">
            <a:extLst>
              <a:ext uri="{FF2B5EF4-FFF2-40B4-BE49-F238E27FC236}">
                <a16:creationId xmlns:a16="http://schemas.microsoft.com/office/drawing/2014/main" id="{62D2F6B4-A3A7-10D9-5073-5E28C2B7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788" y="3676916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React : react-icons">
            <a:extLst>
              <a:ext uri="{FF2B5EF4-FFF2-40B4-BE49-F238E27FC236}">
                <a16:creationId xmlns:a16="http://schemas.microsoft.com/office/drawing/2014/main" id="{1BE20AB9-238D-212B-A5E0-91D63528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970" y="1407525"/>
            <a:ext cx="1173613" cy="6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What are the prime differences between Node JS and Express JS | by A Smith  | Medium">
            <a:extLst>
              <a:ext uri="{FF2B5EF4-FFF2-40B4-BE49-F238E27FC236}">
                <a16:creationId xmlns:a16="http://schemas.microsoft.com/office/drawing/2014/main" id="{E9838C9F-2D6B-97D0-6BDA-05ECD5BF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464" y="2731080"/>
            <a:ext cx="1040789" cy="73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8">
            <a:extLst>
              <a:ext uri="{FF2B5EF4-FFF2-40B4-BE49-F238E27FC236}">
                <a16:creationId xmlns:a16="http://schemas.microsoft.com/office/drawing/2014/main" id="{7B0F5ED9-A3CE-8E6F-9FA3-88426EEFC08A}"/>
              </a:ext>
            </a:extLst>
          </p:cNvPr>
          <p:cNvSpPr/>
          <p:nvPr/>
        </p:nvSpPr>
        <p:spPr>
          <a:xfrm>
            <a:off x="5627049" y="3388499"/>
            <a:ext cx="4281765" cy="1528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7E970DDE-9846-E92F-E84F-69DE3818DF06}"/>
              </a:ext>
            </a:extLst>
          </p:cNvPr>
          <p:cNvSpPr/>
          <p:nvPr/>
        </p:nvSpPr>
        <p:spPr>
          <a:xfrm>
            <a:off x="7908788" y="727087"/>
            <a:ext cx="1628220" cy="19184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F1BD138-3DB7-437C-235B-6AF426833B20}"/>
              </a:ext>
            </a:extLst>
          </p:cNvPr>
          <p:cNvCxnSpPr/>
          <p:nvPr/>
        </p:nvCxnSpPr>
        <p:spPr>
          <a:xfrm>
            <a:off x="1780356" y="3282150"/>
            <a:ext cx="7145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2A3C8FC-224E-B31B-A474-F0EAF5B1A322}"/>
              </a:ext>
            </a:extLst>
          </p:cNvPr>
          <p:cNvCxnSpPr>
            <a:cxnSpLocks/>
          </p:cNvCxnSpPr>
          <p:nvPr/>
        </p:nvCxnSpPr>
        <p:spPr>
          <a:xfrm flipV="1">
            <a:off x="4818748" y="1964222"/>
            <a:ext cx="2108638" cy="91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737E911-5118-A22C-A35A-BE43E918996F}"/>
              </a:ext>
            </a:extLst>
          </p:cNvPr>
          <p:cNvCxnSpPr>
            <a:cxnSpLocks/>
          </p:cNvCxnSpPr>
          <p:nvPr/>
        </p:nvCxnSpPr>
        <p:spPr>
          <a:xfrm>
            <a:off x="4672556" y="3478618"/>
            <a:ext cx="705701" cy="244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D87EFA-90B3-01D5-EA88-5176ECE71A8E}"/>
              </a:ext>
            </a:extLst>
          </p:cNvPr>
          <p:cNvCxnSpPr>
            <a:cxnSpLocks/>
          </p:cNvCxnSpPr>
          <p:nvPr/>
        </p:nvCxnSpPr>
        <p:spPr>
          <a:xfrm>
            <a:off x="9992802" y="4243054"/>
            <a:ext cx="659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0E3D21-66F2-BEBF-6669-9C500FB3B363}"/>
              </a:ext>
            </a:extLst>
          </p:cNvPr>
          <p:cNvSpPr txBox="1"/>
          <p:nvPr/>
        </p:nvSpPr>
        <p:spPr>
          <a:xfrm>
            <a:off x="8100771" y="305227"/>
            <a:ext cx="139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Frontend</a:t>
            </a:r>
            <a:endParaRPr lang="ko-KR" altLang="en-US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9A393E6-2AB3-29C7-5862-D95A40833E17}"/>
              </a:ext>
            </a:extLst>
          </p:cNvPr>
          <p:cNvCxnSpPr>
            <a:cxnSpLocks/>
          </p:cNvCxnSpPr>
          <p:nvPr/>
        </p:nvCxnSpPr>
        <p:spPr>
          <a:xfrm flipH="1">
            <a:off x="1758375" y="3404880"/>
            <a:ext cx="688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A698B88-AE68-9F45-840A-342F5E622F2C}"/>
              </a:ext>
            </a:extLst>
          </p:cNvPr>
          <p:cNvCxnSpPr>
            <a:cxnSpLocks/>
          </p:cNvCxnSpPr>
          <p:nvPr/>
        </p:nvCxnSpPr>
        <p:spPr>
          <a:xfrm flipH="1" flipV="1">
            <a:off x="4604404" y="3621454"/>
            <a:ext cx="718352" cy="252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29">
            <a:extLst>
              <a:ext uri="{FF2B5EF4-FFF2-40B4-BE49-F238E27FC236}">
                <a16:creationId xmlns:a16="http://schemas.microsoft.com/office/drawing/2014/main" id="{37113E01-C9CD-FE78-A267-0ABA12B174D2}"/>
              </a:ext>
            </a:extLst>
          </p:cNvPr>
          <p:cNvSpPr/>
          <p:nvPr/>
        </p:nvSpPr>
        <p:spPr>
          <a:xfrm>
            <a:off x="5600627" y="5257065"/>
            <a:ext cx="2303017" cy="12650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A492CE5-EA83-DB62-2E68-4846627FF8BD}"/>
              </a:ext>
            </a:extLst>
          </p:cNvPr>
          <p:cNvCxnSpPr>
            <a:cxnSpLocks/>
          </p:cNvCxnSpPr>
          <p:nvPr/>
        </p:nvCxnSpPr>
        <p:spPr>
          <a:xfrm flipH="1">
            <a:off x="9979337" y="4107848"/>
            <a:ext cx="672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AA0DBF0-6B0D-16D8-A244-678F8EE333D4}"/>
              </a:ext>
            </a:extLst>
          </p:cNvPr>
          <p:cNvSpPr txBox="1"/>
          <p:nvPr/>
        </p:nvSpPr>
        <p:spPr>
          <a:xfrm>
            <a:off x="7044679" y="3958399"/>
            <a:ext cx="58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3637D8-B237-28D5-E113-ECB4A552B391}"/>
              </a:ext>
            </a:extLst>
          </p:cNvPr>
          <p:cNvSpPr txBox="1"/>
          <p:nvPr/>
        </p:nvSpPr>
        <p:spPr>
          <a:xfrm>
            <a:off x="6844550" y="5610324"/>
            <a:ext cx="113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Image</a:t>
            </a:r>
          </a:p>
          <a:p>
            <a:r>
              <a:rPr lang="en-US" altLang="ko-KR" b="1" dirty="0"/>
              <a:t>Storage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405565-624E-D272-9524-C0DD87822243}"/>
              </a:ext>
            </a:extLst>
          </p:cNvPr>
          <p:cNvSpPr txBox="1"/>
          <p:nvPr/>
        </p:nvSpPr>
        <p:spPr>
          <a:xfrm>
            <a:off x="8936294" y="4178244"/>
            <a:ext cx="94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Socket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31B70A-E459-E500-7E63-C63E296C9536}"/>
              </a:ext>
            </a:extLst>
          </p:cNvPr>
          <p:cNvSpPr txBox="1"/>
          <p:nvPr/>
        </p:nvSpPr>
        <p:spPr>
          <a:xfrm>
            <a:off x="7044679" y="2999899"/>
            <a:ext cx="11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Backend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637DD7-D8F4-90AD-F413-91C43A8397BB}"/>
              </a:ext>
            </a:extLst>
          </p:cNvPr>
          <p:cNvSpPr txBox="1"/>
          <p:nvPr/>
        </p:nvSpPr>
        <p:spPr>
          <a:xfrm>
            <a:off x="667346" y="3873722"/>
            <a:ext cx="11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FF1C41-22F8-3490-8542-6D9CA0139C73}"/>
              </a:ext>
            </a:extLst>
          </p:cNvPr>
          <p:cNvSpPr txBox="1"/>
          <p:nvPr/>
        </p:nvSpPr>
        <p:spPr>
          <a:xfrm>
            <a:off x="3186446" y="3692997"/>
            <a:ext cx="1162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Nginx Proxy Manager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DCFFF3F-CBC0-4ED7-F80C-E1328C1CD781}"/>
              </a:ext>
            </a:extLst>
          </p:cNvPr>
          <p:cNvCxnSpPr>
            <a:cxnSpLocks/>
          </p:cNvCxnSpPr>
          <p:nvPr/>
        </p:nvCxnSpPr>
        <p:spPr>
          <a:xfrm flipH="1">
            <a:off x="4852744" y="2154695"/>
            <a:ext cx="2114993" cy="910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6" descr="서버 - 무료 컴퓨터개 아이콘">
            <a:extLst>
              <a:ext uri="{FF2B5EF4-FFF2-40B4-BE49-F238E27FC236}">
                <a16:creationId xmlns:a16="http://schemas.microsoft.com/office/drawing/2014/main" id="{7E4E03F1-5276-8860-4D32-873659A76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47" y="921728"/>
            <a:ext cx="888523" cy="8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사각형: 둥근 모서리 1028">
            <a:extLst>
              <a:ext uri="{FF2B5EF4-FFF2-40B4-BE49-F238E27FC236}">
                <a16:creationId xmlns:a16="http://schemas.microsoft.com/office/drawing/2014/main" id="{72338EB2-38BE-F478-7426-711A45890E97}"/>
              </a:ext>
            </a:extLst>
          </p:cNvPr>
          <p:cNvSpPr/>
          <p:nvPr/>
        </p:nvSpPr>
        <p:spPr>
          <a:xfrm>
            <a:off x="2730596" y="629677"/>
            <a:ext cx="2310256" cy="129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872958-4895-45AD-0B1E-AABC8D7A38E4}"/>
              </a:ext>
            </a:extLst>
          </p:cNvPr>
          <p:cNvSpPr txBox="1"/>
          <p:nvPr/>
        </p:nvSpPr>
        <p:spPr>
          <a:xfrm>
            <a:off x="3904555" y="1124133"/>
            <a:ext cx="120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MyChito</a:t>
            </a:r>
            <a:endParaRPr lang="ko-KR" altLang="en-US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8DD3ECF-4314-A3B0-4D69-B62A05C25BC8}"/>
              </a:ext>
            </a:extLst>
          </p:cNvPr>
          <p:cNvCxnSpPr>
            <a:cxnSpLocks/>
          </p:cNvCxnSpPr>
          <p:nvPr/>
        </p:nvCxnSpPr>
        <p:spPr>
          <a:xfrm>
            <a:off x="4578759" y="4448291"/>
            <a:ext cx="871833" cy="674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45B89C8-F586-99C5-912D-47B4D7EBB7BA}"/>
              </a:ext>
            </a:extLst>
          </p:cNvPr>
          <p:cNvCxnSpPr>
            <a:cxnSpLocks/>
          </p:cNvCxnSpPr>
          <p:nvPr/>
        </p:nvCxnSpPr>
        <p:spPr>
          <a:xfrm flipH="1" flipV="1">
            <a:off x="4436352" y="4545254"/>
            <a:ext cx="886404" cy="711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ED0420A-67E3-3400-6212-BEA24A820A70}"/>
              </a:ext>
            </a:extLst>
          </p:cNvPr>
          <p:cNvCxnSpPr>
            <a:cxnSpLocks/>
          </p:cNvCxnSpPr>
          <p:nvPr/>
        </p:nvCxnSpPr>
        <p:spPr>
          <a:xfrm>
            <a:off x="3681616" y="2094599"/>
            <a:ext cx="0" cy="822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D8C1D6B-AFB3-98A3-4A03-50C3773F8741}"/>
              </a:ext>
            </a:extLst>
          </p:cNvPr>
          <p:cNvCxnSpPr>
            <a:cxnSpLocks/>
          </p:cNvCxnSpPr>
          <p:nvPr/>
        </p:nvCxnSpPr>
        <p:spPr>
          <a:xfrm flipV="1">
            <a:off x="3908872" y="2094599"/>
            <a:ext cx="0" cy="822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AD4FF3B-1549-B0FC-2AEC-F81A38133EF0}"/>
              </a:ext>
            </a:extLst>
          </p:cNvPr>
          <p:cNvSpPr txBox="1"/>
          <p:nvPr/>
        </p:nvSpPr>
        <p:spPr>
          <a:xfrm>
            <a:off x="8946642" y="3873722"/>
            <a:ext cx="94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Chat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68431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59B05EEF-6EAB-0932-C98D-C9DAD265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9231" y="3060373"/>
            <a:ext cx="1861847" cy="2923190"/>
          </a:xfrm>
          <a:prstGeom prst="rect">
            <a:avLst/>
          </a:prstGeom>
        </p:spPr>
      </p:pic>
      <p:pic>
        <p:nvPicPr>
          <p:cNvPr id="4" name="Picture 2" descr="구글 - 나무위키">
            <a:extLst>
              <a:ext uri="{FF2B5EF4-FFF2-40B4-BE49-F238E27FC236}">
                <a16:creationId xmlns:a16="http://schemas.microsoft.com/office/drawing/2014/main" id="{8E0622F9-82FC-080E-E458-2EC07F55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0" y="3429000"/>
            <a:ext cx="2323047" cy="76447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9887" y="3060373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12" y="3246738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/>
          <p:nvPr/>
        </p:nvCxnSpPr>
        <p:spPr>
          <a:xfrm>
            <a:off x="2173574" y="3429000"/>
            <a:ext cx="1396313" cy="49842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2113089" y="2917780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/>
              <a:t>인증</a:t>
            </a:r>
            <a:r>
              <a:rPr kumimoji="1" lang="en-US" altLang="ko-KR" sz="3000" b="1" dirty="0"/>
              <a:t>!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076" y="4850047"/>
            <a:ext cx="1861847" cy="194043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927988A-7AE5-5F25-9961-1BEF9D1D5A6C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회원가입</a:t>
            </a:r>
          </a:p>
        </p:txBody>
      </p:sp>
      <p:pic>
        <p:nvPicPr>
          <p:cNvPr id="17" name="그림 16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352673D-21C6-380E-D295-001EE1E8B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2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59B05EEF-6EAB-0932-C98D-C9DAD265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9231" y="3060373"/>
            <a:ext cx="1861847" cy="2923190"/>
          </a:xfrm>
          <a:prstGeom prst="rect">
            <a:avLst/>
          </a:prstGeom>
        </p:spPr>
      </p:pic>
      <p:pic>
        <p:nvPicPr>
          <p:cNvPr id="4" name="Picture 2" descr="구글 - 나무위키">
            <a:extLst>
              <a:ext uri="{FF2B5EF4-FFF2-40B4-BE49-F238E27FC236}">
                <a16:creationId xmlns:a16="http://schemas.microsoft.com/office/drawing/2014/main" id="{8E0622F9-82FC-080E-E458-2EC07F55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0" y="3429000"/>
            <a:ext cx="2323047" cy="76447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9887" y="3060373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12" y="3246738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/>
          <p:nvPr/>
        </p:nvCxnSpPr>
        <p:spPr>
          <a:xfrm>
            <a:off x="2173574" y="3429000"/>
            <a:ext cx="1396313" cy="49842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2113089" y="2917780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/>
              <a:t>인증</a:t>
            </a:r>
            <a:r>
              <a:rPr kumimoji="1" lang="en-US" altLang="ko-KR" sz="3000" b="1" dirty="0"/>
              <a:t>!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076" y="4850047"/>
            <a:ext cx="1861847" cy="194043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66B1CE4-A1CC-77F1-B07E-885225885171}"/>
              </a:ext>
            </a:extLst>
          </p:cNvPr>
          <p:cNvCxnSpPr>
            <a:cxnSpLocks/>
          </p:cNvCxnSpPr>
          <p:nvPr/>
        </p:nvCxnSpPr>
        <p:spPr>
          <a:xfrm>
            <a:off x="5121071" y="4408663"/>
            <a:ext cx="677088" cy="58306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32A09A-6A86-F45D-E188-407BEE174483}"/>
              </a:ext>
            </a:extLst>
          </p:cNvPr>
          <p:cNvSpPr txBox="1"/>
          <p:nvPr/>
        </p:nvSpPr>
        <p:spPr>
          <a:xfrm>
            <a:off x="5259400" y="4110890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/>
              <a:t>확인</a:t>
            </a:r>
            <a:r>
              <a:rPr kumimoji="1" lang="en-US" altLang="ko-KR" sz="3000" b="1" dirty="0"/>
              <a:t>!</a:t>
            </a:r>
            <a:endParaRPr kumimoji="1" lang="ko-Kore-KR" altLang="en-US" sz="3000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회원가입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6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3716436" y="3083305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/>
              <a:t>로그인</a:t>
            </a:r>
            <a:r>
              <a:rPr kumimoji="1" lang="en-US" altLang="ko-KR" sz="3000" b="1" dirty="0"/>
              <a:t>!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9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3716436" y="3083305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/>
              <a:t>로그인</a:t>
            </a:r>
            <a:r>
              <a:rPr kumimoji="1" lang="en-US" altLang="ko-KR" sz="3000" b="1" dirty="0"/>
              <a:t>!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ACBAA17-D1CA-B17A-BB5C-D641D112FE3F}"/>
              </a:ext>
            </a:extLst>
          </p:cNvPr>
          <p:cNvCxnSpPr>
            <a:cxnSpLocks/>
          </p:cNvCxnSpPr>
          <p:nvPr/>
        </p:nvCxnSpPr>
        <p:spPr>
          <a:xfrm flipH="1" flipV="1">
            <a:off x="1918996" y="3939754"/>
            <a:ext cx="5011731" cy="7468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AF23E912-F161-20E6-76A9-B403715E9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280" y="4935945"/>
            <a:ext cx="766411" cy="746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AA084B-F78C-58F2-4F0B-EFFB8E187317}"/>
              </a:ext>
            </a:extLst>
          </p:cNvPr>
          <p:cNvSpPr txBox="1"/>
          <p:nvPr/>
        </p:nvSpPr>
        <p:spPr>
          <a:xfrm>
            <a:off x="6272054" y="5635463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0516173-AC48-063E-092D-DBEE4F50DE3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981" y="5480318"/>
            <a:ext cx="766411" cy="746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8EED14-7615-214B-9676-2FD93A7A4886}"/>
              </a:ext>
            </a:extLst>
          </p:cNvPr>
          <p:cNvSpPr txBox="1"/>
          <p:nvPr/>
        </p:nvSpPr>
        <p:spPr>
          <a:xfrm>
            <a:off x="6723755" y="617983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08645F6-BB24-68A3-37DC-3111822E92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23395" y="5465400"/>
            <a:ext cx="766411" cy="7468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BA16F6-09A5-FA9A-EFEE-56B8EFDDF141}"/>
              </a:ext>
            </a:extLst>
          </p:cNvPr>
          <p:cNvSpPr txBox="1"/>
          <p:nvPr/>
        </p:nvSpPr>
        <p:spPr>
          <a:xfrm>
            <a:off x="6712934" y="617678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341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0117 -0.14422 " pathEditMode="relative" ptsTypes="AA">
                                      <p:cBhvr>
                                        <p:cTn id="6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0117 -0.14422 " pathEditMode="relative" ptsTypes="AA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0.54153 -0.12894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3" y="-6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-0.54153 -0.12894 " pathEditMode="relative" rAng="0" ptsTypes="AA">
                                      <p:cBhvr>
                                        <p:cTn id="2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3" y="-645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544 0.01991 " pathEditMode="relative" ptsTypes="AA">
                                      <p:cBhvr>
                                        <p:cTn id="24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544 0.01991 " pathEditMode="relative" ptsTypes="AA">
                                      <p:cBhvr>
                                        <p:cTn id="2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1" grpId="1"/>
      <p:bldP spid="23" grpId="0"/>
      <p:bldP spid="2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4108162" y="3190146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API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EF92DB-9346-E95D-EC2E-60D91F9F8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99" y="3190146"/>
            <a:ext cx="766411" cy="7468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FDB515-61FD-04B8-A658-63DB119E904F}"/>
              </a:ext>
            </a:extLst>
          </p:cNvPr>
          <p:cNvSpPr txBox="1"/>
          <p:nvPr/>
        </p:nvSpPr>
        <p:spPr>
          <a:xfrm>
            <a:off x="2512973" y="3889664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BAE616-9460-48D5-0E28-E0CAFBFE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9327" y="5546327"/>
            <a:ext cx="766411" cy="746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C7026-B393-E80D-2DEA-897AEEA2072D}"/>
              </a:ext>
            </a:extLst>
          </p:cNvPr>
          <p:cNvSpPr txBox="1"/>
          <p:nvPr/>
        </p:nvSpPr>
        <p:spPr>
          <a:xfrm>
            <a:off x="8388866" y="6257713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D7B0AE-1BB1-931C-4BFA-76DC5608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169" y="4124420"/>
            <a:ext cx="766411" cy="7468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86311-031E-5329-4C8E-247383FE305C}"/>
              </a:ext>
            </a:extLst>
          </p:cNvPr>
          <p:cNvSpPr txBox="1"/>
          <p:nvPr/>
        </p:nvSpPr>
        <p:spPr>
          <a:xfrm>
            <a:off x="-232292" y="483580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CF49A6-67F0-1568-D132-357C6CBA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46" y="5286438"/>
            <a:ext cx="766411" cy="746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EFA7BE-5033-E3D1-58BB-94588736DD91}"/>
              </a:ext>
            </a:extLst>
          </p:cNvPr>
          <p:cNvSpPr txBox="1"/>
          <p:nvPr/>
        </p:nvSpPr>
        <p:spPr>
          <a:xfrm>
            <a:off x="-194680" y="598595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423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4108162" y="3190146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API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EF92DB-9346-E95D-EC2E-60D91F9F8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99" y="3190146"/>
            <a:ext cx="766411" cy="7468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FDB515-61FD-04B8-A658-63DB119E904F}"/>
              </a:ext>
            </a:extLst>
          </p:cNvPr>
          <p:cNvSpPr txBox="1"/>
          <p:nvPr/>
        </p:nvSpPr>
        <p:spPr>
          <a:xfrm>
            <a:off x="2512973" y="3889664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BAE616-9460-48D5-0E28-E0CAFBFE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9327" y="5546327"/>
            <a:ext cx="766411" cy="746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C7026-B393-E80D-2DEA-897AEEA2072D}"/>
              </a:ext>
            </a:extLst>
          </p:cNvPr>
          <p:cNvSpPr txBox="1"/>
          <p:nvPr/>
        </p:nvSpPr>
        <p:spPr>
          <a:xfrm>
            <a:off x="8388866" y="6257713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D7B0AE-1BB1-931C-4BFA-76DC5608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169" y="4124420"/>
            <a:ext cx="766411" cy="7468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86311-031E-5329-4C8E-247383FE305C}"/>
              </a:ext>
            </a:extLst>
          </p:cNvPr>
          <p:cNvSpPr txBox="1"/>
          <p:nvPr/>
        </p:nvSpPr>
        <p:spPr>
          <a:xfrm>
            <a:off x="-232292" y="483580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CF49A6-67F0-1568-D132-357C6CBA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46" y="5286438"/>
            <a:ext cx="766411" cy="746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EFA7BE-5033-E3D1-58BB-94588736DD91}"/>
              </a:ext>
            </a:extLst>
          </p:cNvPr>
          <p:cNvSpPr txBox="1"/>
          <p:nvPr/>
        </p:nvSpPr>
        <p:spPr>
          <a:xfrm>
            <a:off x="-194680" y="598595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8F510-9C02-7790-F017-820FE1BE9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81" y="5252919"/>
            <a:ext cx="1242386" cy="12423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83CB42-523C-DDA3-7D2E-E7C084C09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3351" y="3108411"/>
            <a:ext cx="1242386" cy="12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1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4108162" y="3190146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API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EF92DB-9346-E95D-EC2E-60D91F9F8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99" y="3190146"/>
            <a:ext cx="766411" cy="7468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FDB515-61FD-04B8-A658-63DB119E904F}"/>
              </a:ext>
            </a:extLst>
          </p:cNvPr>
          <p:cNvSpPr txBox="1"/>
          <p:nvPr/>
        </p:nvSpPr>
        <p:spPr>
          <a:xfrm>
            <a:off x="2512973" y="3889664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BAE616-9460-48D5-0E28-E0CAFBFE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9327" y="5546327"/>
            <a:ext cx="766411" cy="746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C7026-B393-E80D-2DEA-897AEEA2072D}"/>
              </a:ext>
            </a:extLst>
          </p:cNvPr>
          <p:cNvSpPr txBox="1"/>
          <p:nvPr/>
        </p:nvSpPr>
        <p:spPr>
          <a:xfrm>
            <a:off x="8388866" y="6257713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D7B0AE-1BB1-931C-4BFA-76DC5608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169" y="4124420"/>
            <a:ext cx="766411" cy="7468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86311-031E-5329-4C8E-247383FE305C}"/>
              </a:ext>
            </a:extLst>
          </p:cNvPr>
          <p:cNvSpPr txBox="1"/>
          <p:nvPr/>
        </p:nvSpPr>
        <p:spPr>
          <a:xfrm>
            <a:off x="-232292" y="483580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CF49A6-67F0-1568-D132-357C6CBA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46" y="5286438"/>
            <a:ext cx="766411" cy="746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EFA7BE-5033-E3D1-58BB-94588736DD91}"/>
              </a:ext>
            </a:extLst>
          </p:cNvPr>
          <p:cNvSpPr txBox="1"/>
          <p:nvPr/>
        </p:nvSpPr>
        <p:spPr>
          <a:xfrm>
            <a:off x="-194680" y="598595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8F510-9C02-7790-F017-820FE1BE9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81" y="5252919"/>
            <a:ext cx="1242386" cy="12423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83CB42-523C-DDA3-7D2E-E7C084C09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3351" y="3108411"/>
            <a:ext cx="1242386" cy="1242386"/>
          </a:xfrm>
          <a:prstGeom prst="rect">
            <a:avLst/>
          </a:prstGeom>
        </p:spPr>
      </p:pic>
      <p:sp>
        <p:nvSpPr>
          <p:cNvPr id="24" name="타원형 설명선[O] 23">
            <a:extLst>
              <a:ext uri="{FF2B5EF4-FFF2-40B4-BE49-F238E27FC236}">
                <a16:creationId xmlns:a16="http://schemas.microsoft.com/office/drawing/2014/main" id="{BC9C08F8-CD0F-F197-1B69-07558144D1FC}"/>
              </a:ext>
            </a:extLst>
          </p:cNvPr>
          <p:cNvSpPr/>
          <p:nvPr/>
        </p:nvSpPr>
        <p:spPr>
          <a:xfrm>
            <a:off x="4977591" y="2211432"/>
            <a:ext cx="2559402" cy="525214"/>
          </a:xfrm>
          <a:prstGeom prst="wedgeEllipseCallout">
            <a:avLst>
              <a:gd name="adj1" fmla="val 47108"/>
              <a:gd name="adj2" fmla="val 130999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</a:rPr>
              <a:t>만료됐어용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!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0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4108162" y="3190146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API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BAE616-9460-48D5-0E28-E0CAFBFE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9327" y="5546327"/>
            <a:ext cx="766411" cy="746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C7026-B393-E80D-2DEA-897AEEA2072D}"/>
              </a:ext>
            </a:extLst>
          </p:cNvPr>
          <p:cNvSpPr txBox="1"/>
          <p:nvPr/>
        </p:nvSpPr>
        <p:spPr>
          <a:xfrm>
            <a:off x="8388866" y="6257713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D7B0AE-1BB1-931C-4BFA-76DC5608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169" y="4124420"/>
            <a:ext cx="766411" cy="7468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86311-031E-5329-4C8E-247383FE305C}"/>
              </a:ext>
            </a:extLst>
          </p:cNvPr>
          <p:cNvSpPr txBox="1"/>
          <p:nvPr/>
        </p:nvSpPr>
        <p:spPr>
          <a:xfrm>
            <a:off x="-232292" y="483580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CF49A6-67F0-1568-D132-357C6CBA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46" y="5286438"/>
            <a:ext cx="766411" cy="746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EFA7BE-5033-E3D1-58BB-94588736DD91}"/>
              </a:ext>
            </a:extLst>
          </p:cNvPr>
          <p:cNvSpPr txBox="1"/>
          <p:nvPr/>
        </p:nvSpPr>
        <p:spPr>
          <a:xfrm>
            <a:off x="-194680" y="598595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8F510-9C02-7790-F017-820FE1BE9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81" y="5252919"/>
            <a:ext cx="1242386" cy="1242386"/>
          </a:xfrm>
          <a:prstGeom prst="rect">
            <a:avLst/>
          </a:prstGeom>
        </p:spPr>
      </p:pic>
      <p:sp>
        <p:nvSpPr>
          <p:cNvPr id="24" name="타원형 설명선[O] 23">
            <a:extLst>
              <a:ext uri="{FF2B5EF4-FFF2-40B4-BE49-F238E27FC236}">
                <a16:creationId xmlns:a16="http://schemas.microsoft.com/office/drawing/2014/main" id="{BC9C08F8-CD0F-F197-1B69-07558144D1FC}"/>
              </a:ext>
            </a:extLst>
          </p:cNvPr>
          <p:cNvSpPr/>
          <p:nvPr/>
        </p:nvSpPr>
        <p:spPr>
          <a:xfrm>
            <a:off x="4977591" y="2211432"/>
            <a:ext cx="2559402" cy="525214"/>
          </a:xfrm>
          <a:prstGeom prst="wedgeEllipseCallout">
            <a:avLst>
              <a:gd name="adj1" fmla="val 47108"/>
              <a:gd name="adj2" fmla="val 130999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</a:rPr>
              <a:t>만료됐어용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!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29DEB-7A1B-DE98-7C0D-BD4118D11BC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38637" y="3131582"/>
            <a:ext cx="766411" cy="7468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9AF49C-09BC-A31E-8287-601E35C00644}"/>
              </a:ext>
            </a:extLst>
          </p:cNvPr>
          <p:cNvSpPr txBox="1"/>
          <p:nvPr/>
        </p:nvSpPr>
        <p:spPr>
          <a:xfrm>
            <a:off x="2228176" y="3842968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53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4108162" y="3190146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API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BAE616-9460-48D5-0E28-E0CAFBFE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9327" y="5546327"/>
            <a:ext cx="766411" cy="746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C7026-B393-E80D-2DEA-897AEEA2072D}"/>
              </a:ext>
            </a:extLst>
          </p:cNvPr>
          <p:cNvSpPr txBox="1"/>
          <p:nvPr/>
        </p:nvSpPr>
        <p:spPr>
          <a:xfrm>
            <a:off x="8388866" y="6257713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D7B0AE-1BB1-931C-4BFA-76DC5608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169" y="4124420"/>
            <a:ext cx="766411" cy="7468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86311-031E-5329-4C8E-247383FE305C}"/>
              </a:ext>
            </a:extLst>
          </p:cNvPr>
          <p:cNvSpPr txBox="1"/>
          <p:nvPr/>
        </p:nvSpPr>
        <p:spPr>
          <a:xfrm>
            <a:off x="-232292" y="483580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CF49A6-67F0-1568-D132-357C6CBA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46" y="5286438"/>
            <a:ext cx="766411" cy="746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EFA7BE-5033-E3D1-58BB-94588736DD91}"/>
              </a:ext>
            </a:extLst>
          </p:cNvPr>
          <p:cNvSpPr txBox="1"/>
          <p:nvPr/>
        </p:nvSpPr>
        <p:spPr>
          <a:xfrm>
            <a:off x="-194680" y="598595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8F510-9C02-7790-F017-820FE1BE9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81" y="5252919"/>
            <a:ext cx="1242386" cy="1242386"/>
          </a:xfrm>
          <a:prstGeom prst="rect">
            <a:avLst/>
          </a:prstGeom>
        </p:spPr>
      </p:pic>
      <p:sp>
        <p:nvSpPr>
          <p:cNvPr id="24" name="타원형 설명선[O] 23">
            <a:extLst>
              <a:ext uri="{FF2B5EF4-FFF2-40B4-BE49-F238E27FC236}">
                <a16:creationId xmlns:a16="http://schemas.microsoft.com/office/drawing/2014/main" id="{BC9C08F8-CD0F-F197-1B69-07558144D1FC}"/>
              </a:ext>
            </a:extLst>
          </p:cNvPr>
          <p:cNvSpPr/>
          <p:nvPr/>
        </p:nvSpPr>
        <p:spPr>
          <a:xfrm>
            <a:off x="4977591" y="2211432"/>
            <a:ext cx="2559402" cy="525214"/>
          </a:xfrm>
          <a:prstGeom prst="wedgeEllipseCallout">
            <a:avLst>
              <a:gd name="adj1" fmla="val 47108"/>
              <a:gd name="adj2" fmla="val 130999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</a:rPr>
              <a:t>만료됐어용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!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29DEB-7A1B-DE98-7C0D-BD4118D11BC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38637" y="3131582"/>
            <a:ext cx="766411" cy="7468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9AF49C-09BC-A31E-8287-601E35C00644}"/>
              </a:ext>
            </a:extLst>
          </p:cNvPr>
          <p:cNvSpPr txBox="1"/>
          <p:nvPr/>
        </p:nvSpPr>
        <p:spPr>
          <a:xfrm>
            <a:off x="2228176" y="3842968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6529259-0EA9-1BF6-602D-DEFAD970C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49759">
            <a:off x="8366445" y="5302459"/>
            <a:ext cx="703390" cy="70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4108162" y="3190146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API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BAE616-9460-48D5-0E28-E0CAFBFE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9327" y="5546327"/>
            <a:ext cx="766411" cy="746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C7026-B393-E80D-2DEA-897AEEA2072D}"/>
              </a:ext>
            </a:extLst>
          </p:cNvPr>
          <p:cNvSpPr txBox="1"/>
          <p:nvPr/>
        </p:nvSpPr>
        <p:spPr>
          <a:xfrm>
            <a:off x="8388866" y="6257713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D7B0AE-1BB1-931C-4BFA-76DC5608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169" y="4124420"/>
            <a:ext cx="766411" cy="7468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86311-031E-5329-4C8E-247383FE305C}"/>
              </a:ext>
            </a:extLst>
          </p:cNvPr>
          <p:cNvSpPr txBox="1"/>
          <p:nvPr/>
        </p:nvSpPr>
        <p:spPr>
          <a:xfrm>
            <a:off x="-232292" y="483580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CF49A6-67F0-1568-D132-357C6CBA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46" y="5286438"/>
            <a:ext cx="766411" cy="746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EFA7BE-5033-E3D1-58BB-94588736DD91}"/>
              </a:ext>
            </a:extLst>
          </p:cNvPr>
          <p:cNvSpPr txBox="1"/>
          <p:nvPr/>
        </p:nvSpPr>
        <p:spPr>
          <a:xfrm>
            <a:off x="-194680" y="598595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8F510-9C02-7790-F017-820FE1BE9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81" y="5252919"/>
            <a:ext cx="1242386" cy="1242386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36C5E6-A865-2A38-2208-FD5237A5BAD8}"/>
              </a:ext>
            </a:extLst>
          </p:cNvPr>
          <p:cNvCxnSpPr>
            <a:cxnSpLocks/>
          </p:cNvCxnSpPr>
          <p:nvPr/>
        </p:nvCxnSpPr>
        <p:spPr>
          <a:xfrm flipH="1" flipV="1">
            <a:off x="1994182" y="4212300"/>
            <a:ext cx="5024028" cy="65898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54944468-B86A-74A2-600D-E9929F89496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77591" y="4300180"/>
            <a:ext cx="766411" cy="7468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FB4E27-7C3A-21FD-A32E-4B73D4431449}"/>
              </a:ext>
            </a:extLst>
          </p:cNvPr>
          <p:cNvSpPr txBox="1"/>
          <p:nvPr/>
        </p:nvSpPr>
        <p:spPr>
          <a:xfrm>
            <a:off x="4266365" y="4999698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706D56E-1A51-CBD1-F6CC-741E3577B25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00141" y="4491916"/>
            <a:ext cx="766411" cy="7468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31C853-3E66-D4B6-31F9-68DA1340A177}"/>
              </a:ext>
            </a:extLst>
          </p:cNvPr>
          <p:cNvSpPr txBox="1"/>
          <p:nvPr/>
        </p:nvSpPr>
        <p:spPr>
          <a:xfrm>
            <a:off x="3089680" y="5203302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6529259-0EA9-1BF6-602D-DEFAD970C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49759">
            <a:off x="8366445" y="5302459"/>
            <a:ext cx="703390" cy="70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2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414951" y="2690336"/>
            <a:ext cx="113620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>
                <a:solidFill>
                  <a:srgbClr val="373A3C"/>
                </a:solidFill>
                <a:latin typeface="Open Sans" panose="020F0502020204030204" pitchFamily="34" charset="0"/>
              </a:rPr>
              <a:t>서비스 소개</a:t>
            </a:r>
            <a:endParaRPr lang="ko-KR" altLang="en-US" sz="7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115207-0F3B-72AC-DD42-D806EA1ED00C}"/>
              </a:ext>
            </a:extLst>
          </p:cNvPr>
          <p:cNvSpPr/>
          <p:nvPr/>
        </p:nvSpPr>
        <p:spPr>
          <a:xfrm>
            <a:off x="7761514" y="3249999"/>
            <a:ext cx="150521" cy="17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7B2F61-E352-2B99-1BD4-1E56EAC8A0BF}"/>
              </a:ext>
            </a:extLst>
          </p:cNvPr>
          <p:cNvSpPr/>
          <p:nvPr/>
        </p:nvSpPr>
        <p:spPr>
          <a:xfrm>
            <a:off x="6734413" y="2237968"/>
            <a:ext cx="1177621" cy="12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5211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4108162" y="3190146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API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BAE616-9460-48D5-0E28-E0CAFBFE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9327" y="5546327"/>
            <a:ext cx="766411" cy="746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C7026-B393-E80D-2DEA-897AEEA2072D}"/>
              </a:ext>
            </a:extLst>
          </p:cNvPr>
          <p:cNvSpPr txBox="1"/>
          <p:nvPr/>
        </p:nvSpPr>
        <p:spPr>
          <a:xfrm>
            <a:off x="8388866" y="6257713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D7B0AE-1BB1-931C-4BFA-76DC5608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169" y="4124420"/>
            <a:ext cx="766411" cy="7468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86311-031E-5329-4C8E-247383FE305C}"/>
              </a:ext>
            </a:extLst>
          </p:cNvPr>
          <p:cNvSpPr txBox="1"/>
          <p:nvPr/>
        </p:nvSpPr>
        <p:spPr>
          <a:xfrm>
            <a:off x="-232292" y="483580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CF49A6-67F0-1568-D132-357C6CBA801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6546" y="5286438"/>
            <a:ext cx="766411" cy="746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EFA7BE-5033-E3D1-58BB-94588736DD91}"/>
              </a:ext>
            </a:extLst>
          </p:cNvPr>
          <p:cNvSpPr txBox="1"/>
          <p:nvPr/>
        </p:nvSpPr>
        <p:spPr>
          <a:xfrm>
            <a:off x="-194680" y="598595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4069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0323EA0B-3421-4544-5AB1-075D9CFC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428" y="2896940"/>
            <a:ext cx="1861847" cy="2923190"/>
          </a:xfrm>
          <a:prstGeom prst="rect">
            <a:avLst/>
          </a:prstGeom>
        </p:spPr>
      </p:pic>
      <p:pic>
        <p:nvPicPr>
          <p:cNvPr id="8" name="그림 7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EB86121B-7552-03C9-79CE-4FB6657A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53" y="3083305"/>
            <a:ext cx="1128995" cy="112899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5A14E-BDE4-49F5-B488-144BBF5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C33C7-0B46-3D7D-1806-81C4047E08BE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user1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5D4A2D-3F31-9F9D-39B4-62E34A058661}"/>
              </a:ext>
            </a:extLst>
          </p:cNvPr>
          <p:cNvCxnSpPr>
            <a:cxnSpLocks/>
          </p:cNvCxnSpPr>
          <p:nvPr/>
        </p:nvCxnSpPr>
        <p:spPr>
          <a:xfrm>
            <a:off x="2173574" y="3429000"/>
            <a:ext cx="5039464" cy="6954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1CA58-9339-0C00-F7C6-26D106F59F2C}"/>
              </a:ext>
            </a:extLst>
          </p:cNvPr>
          <p:cNvSpPr txBox="1"/>
          <p:nvPr/>
        </p:nvSpPr>
        <p:spPr>
          <a:xfrm>
            <a:off x="4108162" y="3190146"/>
            <a:ext cx="2522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API</a:t>
            </a:r>
            <a:endParaRPr kumimoji="1" lang="ko-Kore-KR" altLang="en-US" sz="3000" b="1" dirty="0"/>
          </a:p>
        </p:txBody>
      </p:sp>
      <p:pic>
        <p:nvPicPr>
          <p:cNvPr id="2" name="그림 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40D464E-683F-B821-C5F6-54E046FD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617" y="4686614"/>
            <a:ext cx="1861847" cy="19404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90F6392-EFFD-B233-F9EC-C97022DD1CC6}"/>
              </a:ext>
            </a:extLst>
          </p:cNvPr>
          <p:cNvSpPr txBox="1">
            <a:spLocks/>
          </p:cNvSpPr>
          <p:nvPr/>
        </p:nvSpPr>
        <p:spPr>
          <a:xfrm>
            <a:off x="1461161" y="230955"/>
            <a:ext cx="9144000" cy="111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pic>
        <p:nvPicPr>
          <p:cNvPr id="14" name="그림 13" descr="폰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91987B12-8EA7-4AD2-427E-0B20A2EC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7" y="270995"/>
            <a:ext cx="937793" cy="9377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BAE616-9460-48D5-0E28-E0CAFBFE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9327" y="5546327"/>
            <a:ext cx="766411" cy="746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C7026-B393-E80D-2DEA-897AEEA2072D}"/>
              </a:ext>
            </a:extLst>
          </p:cNvPr>
          <p:cNvSpPr txBox="1"/>
          <p:nvPr/>
        </p:nvSpPr>
        <p:spPr>
          <a:xfrm>
            <a:off x="8388866" y="6257713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D7B0AE-1BB1-931C-4BFA-76DC5608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169" y="4124420"/>
            <a:ext cx="766411" cy="7468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86311-031E-5329-4C8E-247383FE305C}"/>
              </a:ext>
            </a:extLst>
          </p:cNvPr>
          <p:cNvSpPr txBox="1"/>
          <p:nvPr/>
        </p:nvSpPr>
        <p:spPr>
          <a:xfrm>
            <a:off x="-232292" y="483580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refresh token </a:t>
            </a:r>
            <a:endParaRPr kumimoji="1" lang="ko-Kore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CF49A6-67F0-1568-D132-357C6CBA801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6546" y="5286438"/>
            <a:ext cx="766411" cy="746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EFA7BE-5033-E3D1-58BB-94588736DD91}"/>
              </a:ext>
            </a:extLst>
          </p:cNvPr>
          <p:cNvSpPr txBox="1"/>
          <p:nvPr/>
        </p:nvSpPr>
        <p:spPr>
          <a:xfrm>
            <a:off x="-194680" y="5985956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893FA2-3403-0692-94C1-5550A9CAA0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40575" y="3115162"/>
            <a:ext cx="766411" cy="746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0ADB1-916F-40E8-1584-39BD93967D35}"/>
              </a:ext>
            </a:extLst>
          </p:cNvPr>
          <p:cNvSpPr txBox="1"/>
          <p:nvPr/>
        </p:nvSpPr>
        <p:spPr>
          <a:xfrm>
            <a:off x="2429349" y="3814680"/>
            <a:ext cx="21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access token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1812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1600200" y="2079830"/>
            <a:ext cx="899160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0" b="1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러다이트 운동</a:t>
            </a:r>
            <a:r>
              <a:rPr lang="en-US" altLang="ko-KR" sz="700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(</a:t>
            </a:r>
            <a:r>
              <a:rPr lang="en" altLang="ko-KR" sz="700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Luddite Movement)</a:t>
            </a:r>
            <a:endParaRPr lang="ko-KR" altLang="en-US" sz="7000"/>
          </a:p>
        </p:txBody>
      </p:sp>
    </p:spTree>
    <p:extLst>
      <p:ext uri="{BB962C8B-B14F-4D97-AF65-F5344CB8AC3E}">
        <p14:creationId xmlns:p14="http://schemas.microsoft.com/office/powerpoint/2010/main" val="1449559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2008094" y="512783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러다이트 운동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(</a:t>
            </a:r>
            <a:r>
              <a:rPr lang="en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Luddite Movement)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은 </a:t>
            </a:r>
            <a:r>
              <a:rPr lang="en-US" altLang="ko-KR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2" tooltip="1811년"/>
              </a:rPr>
              <a:t>1811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2" tooltip="1811년"/>
              </a:rPr>
              <a:t>년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~</a:t>
            </a:r>
            <a:r>
              <a:rPr lang="en-US" altLang="ko-KR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3" tooltip="1817년"/>
              </a:rPr>
              <a:t>1817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3" tooltip="1817년"/>
              </a:rPr>
              <a:t>년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에 일어난 기계 파괴 운동이다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. 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당시 나타나기 시작한 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4" tooltip="방직기"/>
              </a:rPr>
              <a:t>방직기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가 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5" tooltip="노동자"/>
              </a:rPr>
              <a:t>노동자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의 </a:t>
            </a:r>
            <a:endParaRPr lang="en-US" altLang="ko-KR" sz="2400" b="0" i="0">
              <a:solidFill>
                <a:srgbClr val="373A3C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일거리를 줄인다는 생각이 배경이 되었다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.</a:t>
            </a:r>
            <a:endParaRPr lang="ko-KR" altLang="en-US" sz="2400"/>
          </a:p>
        </p:txBody>
      </p:sp>
      <p:pic>
        <p:nvPicPr>
          <p:cNvPr id="7" name="Picture 2" descr="러다이트 운동 - 위키백과, 우리 모두의 백과사전">
            <a:extLst>
              <a:ext uri="{FF2B5EF4-FFF2-40B4-BE49-F238E27FC236}">
                <a16:creationId xmlns:a16="http://schemas.microsoft.com/office/drawing/2014/main" id="{159677F9-FF96-FC58-D7D0-ADF354A7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471" y="645459"/>
            <a:ext cx="4715057" cy="41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119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2008094" y="512783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러다이트 운동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(</a:t>
            </a:r>
            <a:r>
              <a:rPr lang="en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Luddite Movement)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은 </a:t>
            </a:r>
            <a:r>
              <a:rPr lang="en-US" altLang="ko-KR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2" tooltip="1811년"/>
              </a:rPr>
              <a:t>1811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2" tooltip="1811년"/>
              </a:rPr>
              <a:t>년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~</a:t>
            </a:r>
            <a:r>
              <a:rPr lang="en-US" altLang="ko-KR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3" tooltip="1817년"/>
              </a:rPr>
              <a:t>1817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3" tooltip="1817년"/>
              </a:rPr>
              <a:t>년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에 일어난 </a:t>
            </a:r>
            <a:r>
              <a:rPr lang="ko-KR" altLang="en-US" sz="2400" b="1" i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기계 파괴 운동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이다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. 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당시 나타나기 시작한 </a:t>
            </a:r>
            <a:r>
              <a:rPr lang="ko-KR" altLang="en-US" sz="2400" b="1">
                <a:solidFill>
                  <a:srgbClr val="FF0000"/>
                </a:solidFill>
                <a:latin typeface="Open Sans" panose="020F0502020204030204" pitchFamily="34" charset="0"/>
              </a:rPr>
              <a:t>기계</a:t>
            </a:r>
            <a:r>
              <a:rPr lang="ko-KR" altLang="en-US" sz="2400" b="1" i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가 </a:t>
            </a:r>
            <a:r>
              <a:rPr lang="ko-KR" altLang="en-US" sz="2400" b="1" i="0" u="none" strike="noStrike">
                <a:solidFill>
                  <a:srgbClr val="FF0000"/>
                </a:solidFill>
                <a:effectLst/>
                <a:latin typeface="Open Sans" panose="020F0502020204030204" pitchFamily="34" charset="0"/>
                <a:hlinkClick r:id="rId4" tooltip="노동자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노동자</a:t>
            </a:r>
            <a:r>
              <a:rPr lang="ko-KR" altLang="en-US" sz="2400" b="1" i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의 </a:t>
            </a:r>
            <a:endParaRPr lang="en-US" altLang="ko-KR" sz="2400" b="1" i="0">
              <a:solidFill>
                <a:srgbClr val="FF0000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sz="2400" b="1" i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일거리를 줄인다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는 생각이 배경이 되었다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.</a:t>
            </a:r>
            <a:endParaRPr lang="ko-KR" altLang="en-US" sz="2400"/>
          </a:p>
        </p:txBody>
      </p:sp>
      <p:pic>
        <p:nvPicPr>
          <p:cNvPr id="7" name="Picture 2" descr="러다이트 운동 - 위키백과, 우리 모두의 백과사전">
            <a:extLst>
              <a:ext uri="{FF2B5EF4-FFF2-40B4-BE49-F238E27FC236}">
                <a16:creationId xmlns:a16="http://schemas.microsoft.com/office/drawing/2014/main" id="{159677F9-FF96-FC58-D7D0-ADF354A7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471" y="645459"/>
            <a:ext cx="4715057" cy="41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3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5EE73D-7DF6-3772-BE43-B454F672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28" y="1714873"/>
            <a:ext cx="10114943" cy="4470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547F1B-8412-F906-8529-50BA901693D6}"/>
              </a:ext>
            </a:extLst>
          </p:cNvPr>
          <p:cNvSpPr txBox="1"/>
          <p:nvPr/>
        </p:nvSpPr>
        <p:spPr>
          <a:xfrm>
            <a:off x="493059" y="349624"/>
            <a:ext cx="5217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/>
              <a:t>프로젝트 요구 사항</a:t>
            </a:r>
          </a:p>
        </p:txBody>
      </p:sp>
      <p:sp>
        <p:nvSpPr>
          <p:cNvPr id="4" name="L 도형 3">
            <a:extLst>
              <a:ext uri="{FF2B5EF4-FFF2-40B4-BE49-F238E27FC236}">
                <a16:creationId xmlns:a16="http://schemas.microsoft.com/office/drawing/2014/main" id="{121DD266-68DE-55AF-D01E-35F0CA722961}"/>
              </a:ext>
            </a:extLst>
          </p:cNvPr>
          <p:cNvSpPr/>
          <p:nvPr/>
        </p:nvSpPr>
        <p:spPr>
          <a:xfrm flipH="1">
            <a:off x="2133600" y="4320989"/>
            <a:ext cx="8292352" cy="914399"/>
          </a:xfrm>
          <a:prstGeom prst="corner">
            <a:avLst>
              <a:gd name="adj1" fmla="val 64329"/>
              <a:gd name="adj2" fmla="val 68628"/>
            </a:avLst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685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2008094" y="512783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러다이트 운동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(</a:t>
            </a:r>
            <a:r>
              <a:rPr lang="en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Luddite Movement)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은 </a:t>
            </a:r>
            <a:r>
              <a:rPr lang="en-US" altLang="ko-KR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3" tooltip="1811년"/>
              </a:rPr>
              <a:t>1811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3" tooltip="1811년"/>
              </a:rPr>
              <a:t>년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~</a:t>
            </a:r>
            <a:r>
              <a:rPr lang="en-US" altLang="ko-KR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4" tooltip="1817년"/>
              </a:rPr>
              <a:t>1817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4" tooltip="1817년"/>
              </a:rPr>
              <a:t>년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에 일어난 기계 파괴 운동이다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. 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당시 나타나기 시작한 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5" tooltip="방직기"/>
              </a:rPr>
              <a:t>방직기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가 </a:t>
            </a:r>
            <a:r>
              <a:rPr lang="ko-KR" altLang="en-US" sz="2400" b="0" i="0" u="none" strike="noStrike">
                <a:solidFill>
                  <a:srgbClr val="0275D8"/>
                </a:solidFill>
                <a:effectLst/>
                <a:latin typeface="Open Sans" panose="020F0502020204030204" pitchFamily="34" charset="0"/>
                <a:hlinkClick r:id="rId6" tooltip="노동자"/>
              </a:rPr>
              <a:t>노동자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의 </a:t>
            </a:r>
            <a:endParaRPr lang="en-US" altLang="ko-KR" sz="2400" b="0" i="0">
              <a:solidFill>
                <a:srgbClr val="373A3C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일거리를 줄인다는 생각이 배경이 되었다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.</a:t>
            </a:r>
            <a:endParaRPr lang="ko-KR" altLang="en-US" sz="2400"/>
          </a:p>
        </p:txBody>
      </p:sp>
      <p:pic>
        <p:nvPicPr>
          <p:cNvPr id="7" name="Picture 2" descr="러다이트 운동 - 위키백과, 우리 모두의 백과사전">
            <a:extLst>
              <a:ext uri="{FF2B5EF4-FFF2-40B4-BE49-F238E27FC236}">
                <a16:creationId xmlns:a16="http://schemas.microsoft.com/office/drawing/2014/main" id="{159677F9-FF96-FC58-D7D0-ADF354A7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471" y="645459"/>
            <a:ext cx="4715057" cy="41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34BEC1-E01F-6733-D71F-51DE28E28761}"/>
              </a:ext>
            </a:extLst>
          </p:cNvPr>
          <p:cNvSpPr/>
          <p:nvPr/>
        </p:nvSpPr>
        <p:spPr>
          <a:xfrm>
            <a:off x="4879788" y="2388219"/>
            <a:ext cx="1440329" cy="37291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200" b="1">
                <a:solidFill>
                  <a:sysClr val="windowText" lastClr="000000"/>
                </a:solidFill>
              </a:rPr>
              <a:t>외부 모듈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F1737-A74F-2D45-F6D6-28311DD0F5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618" r="33164" b="54690"/>
          <a:stretch/>
        </p:blipFill>
        <p:spPr>
          <a:xfrm rot="20881287">
            <a:off x="4382881" y="2224803"/>
            <a:ext cx="503003" cy="5890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BFD374-9B0F-AC03-C3D1-106BA58794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618" r="33164" b="54690"/>
          <a:stretch/>
        </p:blipFill>
        <p:spPr>
          <a:xfrm rot="20340480" flipH="1">
            <a:off x="6998966" y="2101544"/>
            <a:ext cx="503003" cy="58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9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1600200" y="2079830"/>
            <a:ext cx="899160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0" b="1">
                <a:solidFill>
                  <a:srgbClr val="373A3C"/>
                </a:solidFill>
                <a:latin typeface="Open Sans" panose="020F0502020204030204" pitchFamily="34" charset="0"/>
              </a:rPr>
              <a:t>프론트 엔드</a:t>
            </a:r>
            <a:r>
              <a:rPr lang="en-US" altLang="ko-KR" sz="700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(</a:t>
            </a:r>
            <a:r>
              <a:rPr lang="en-US" altLang="ko-KR" sz="7000">
                <a:solidFill>
                  <a:srgbClr val="373A3C"/>
                </a:solidFill>
                <a:latin typeface="Open Sans" panose="020F0502020204030204" pitchFamily="34" charset="0"/>
              </a:rPr>
              <a:t>front end</a:t>
            </a:r>
            <a:r>
              <a:rPr lang="en" altLang="ko-KR" sz="700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)</a:t>
            </a:r>
            <a:endParaRPr lang="ko-KR" altLang="en-US" sz="7000"/>
          </a:p>
        </p:txBody>
      </p:sp>
    </p:spTree>
    <p:extLst>
      <p:ext uri="{BB962C8B-B14F-4D97-AF65-F5344CB8AC3E}">
        <p14:creationId xmlns:p14="http://schemas.microsoft.com/office/powerpoint/2010/main" val="1527788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act-router-dom을 이용해서 라우팅 구현하기">
            <a:extLst>
              <a:ext uri="{FF2B5EF4-FFF2-40B4-BE49-F238E27FC236}">
                <a16:creationId xmlns:a16="http://schemas.microsoft.com/office/drawing/2014/main" id="{99B90103-BC46-262F-843B-435B6BA2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941" y="1397902"/>
            <a:ext cx="7772118" cy="347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73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act-router-dom을 이용해서 라우팅 구현하기">
            <a:extLst>
              <a:ext uri="{FF2B5EF4-FFF2-40B4-BE49-F238E27FC236}">
                <a16:creationId xmlns:a16="http://schemas.microsoft.com/office/drawing/2014/main" id="{99B90103-BC46-262F-843B-435B6BA2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37" y="428964"/>
            <a:ext cx="3915326" cy="17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449580-6396-0C6C-DE39-13C4F24A3CA7}"/>
              </a:ext>
            </a:extLst>
          </p:cNvPr>
          <p:cNvSpPr txBox="1"/>
          <p:nvPr/>
        </p:nvSpPr>
        <p:spPr>
          <a:xfrm>
            <a:off x="236863" y="3115877"/>
            <a:ext cx="1216711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/>
              <a:t>애플리케이션 내에서 </a:t>
            </a:r>
            <a:endParaRPr kumimoji="1" lang="en-US" altLang="ko-KR" sz="3500" b="1" dirty="0"/>
          </a:p>
          <a:p>
            <a:r>
              <a:rPr kumimoji="1" lang="ko-KR" altLang="en-US" sz="3500" b="1" dirty="0"/>
              <a:t>다양한 경로의 </a:t>
            </a:r>
            <a:r>
              <a:rPr kumimoji="1" lang="en-US" altLang="ko-KR" sz="3500" b="1" dirty="0"/>
              <a:t>URL</a:t>
            </a:r>
            <a:r>
              <a:rPr kumimoji="1" lang="ko-KR" altLang="en-US" sz="3500" b="1" dirty="0"/>
              <a:t>에 따라 다른 뷰 또는 컴포넌트를 렌더링</a:t>
            </a:r>
            <a:endParaRPr kumimoji="1" lang="en-US" altLang="ko-KR" sz="3500" b="1" dirty="0"/>
          </a:p>
          <a:p>
            <a:pPr marL="342900" indent="-342900">
              <a:buAutoNum type="arabicPeriod"/>
            </a:pPr>
            <a:endParaRPr kumimoji="1" lang="en-US" altLang="ko-Kore-KR" sz="3500" b="1" dirty="0"/>
          </a:p>
        </p:txBody>
      </p:sp>
    </p:spTree>
    <p:extLst>
      <p:ext uri="{BB962C8B-B14F-4D97-AF65-F5344CB8AC3E}">
        <p14:creationId xmlns:p14="http://schemas.microsoft.com/office/powerpoint/2010/main" val="410670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414951" y="2690336"/>
            <a:ext cx="113620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>
                <a:solidFill>
                  <a:srgbClr val="373A3C"/>
                </a:solidFill>
                <a:latin typeface="Open Sans" panose="020F0502020204030204" pitchFamily="34" charset="0"/>
              </a:rPr>
              <a:t>서비스 소개</a:t>
            </a:r>
            <a:endParaRPr lang="ko-KR" altLang="en-US" sz="7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115207-0F3B-72AC-DD42-D806EA1ED00C}"/>
              </a:ext>
            </a:extLst>
          </p:cNvPr>
          <p:cNvSpPr/>
          <p:nvPr/>
        </p:nvSpPr>
        <p:spPr>
          <a:xfrm>
            <a:off x="7761514" y="3249999"/>
            <a:ext cx="150521" cy="17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7B2F61-E352-2B99-1BD4-1E56EAC8A0BF}"/>
              </a:ext>
            </a:extLst>
          </p:cNvPr>
          <p:cNvSpPr/>
          <p:nvPr/>
        </p:nvSpPr>
        <p:spPr>
          <a:xfrm>
            <a:off x="6734413" y="2237968"/>
            <a:ext cx="1177621" cy="12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A28DF-3828-3A8C-E228-A599C94FE7BF}"/>
              </a:ext>
            </a:extLst>
          </p:cNvPr>
          <p:cNvSpPr txBox="1"/>
          <p:nvPr/>
        </p:nvSpPr>
        <p:spPr>
          <a:xfrm>
            <a:off x="540089" y="4341614"/>
            <a:ext cx="112369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7000" dirty="0"/>
              <a:t>https://cakaatalk.aolda.net/</a:t>
            </a:r>
          </a:p>
        </p:txBody>
      </p:sp>
      <p:pic>
        <p:nvPicPr>
          <p:cNvPr id="4" name="그림 3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9F8C6B7F-B58F-2204-911A-4DBC345C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7" y="1617075"/>
            <a:ext cx="2712871" cy="2724539"/>
          </a:xfrm>
          <a:prstGeom prst="rect">
            <a:avLst/>
          </a:prstGeom>
        </p:spPr>
      </p:pic>
      <p:pic>
        <p:nvPicPr>
          <p:cNvPr id="7" name="그림 6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5B243DC-811A-B8C9-0945-3A7BA8BE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236" y="119458"/>
            <a:ext cx="1908023" cy="41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20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act-router-dom을 이용해서 라우팅 구현하기">
            <a:extLst>
              <a:ext uri="{FF2B5EF4-FFF2-40B4-BE49-F238E27FC236}">
                <a16:creationId xmlns:a16="http://schemas.microsoft.com/office/drawing/2014/main" id="{99B90103-BC46-262F-843B-435B6BA2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37" y="428964"/>
            <a:ext cx="3915326" cy="17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449580-6396-0C6C-DE39-13C4F24A3CA7}"/>
              </a:ext>
            </a:extLst>
          </p:cNvPr>
          <p:cNvSpPr txBox="1"/>
          <p:nvPr/>
        </p:nvSpPr>
        <p:spPr>
          <a:xfrm>
            <a:off x="236863" y="3115877"/>
            <a:ext cx="1171827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/>
              <a:t>애플리케이션 내에서 </a:t>
            </a:r>
            <a:endParaRPr kumimoji="1" lang="en-US" altLang="ko-KR" sz="3500" b="1" dirty="0"/>
          </a:p>
          <a:p>
            <a:r>
              <a:rPr kumimoji="1" lang="ko-KR" altLang="en-US" sz="3500" b="1" dirty="0"/>
              <a:t>다양한 경로 </a:t>
            </a:r>
            <a:r>
              <a:rPr kumimoji="1" lang="en-US" altLang="ko-KR" sz="3500" b="1" dirty="0"/>
              <a:t>URL</a:t>
            </a:r>
            <a:r>
              <a:rPr kumimoji="1" lang="ko-KR" altLang="en-US" sz="3500" b="1" dirty="0"/>
              <a:t>에 따라 다른 뷰 또는 컴포넌트를 렌더링</a:t>
            </a:r>
            <a:endParaRPr kumimoji="1" lang="en-US" altLang="ko-KR" sz="3500" b="1" dirty="0"/>
          </a:p>
          <a:p>
            <a:pPr marL="342900" indent="-342900">
              <a:buAutoNum type="arabicPeriod"/>
            </a:pPr>
            <a:endParaRPr kumimoji="1" lang="en-US" altLang="ko-Kore-KR" sz="3500" b="1" dirty="0"/>
          </a:p>
        </p:txBody>
      </p:sp>
      <p:pic>
        <p:nvPicPr>
          <p:cNvPr id="6" name="그림 5" descr="텍스트, 스크린샷, 메뉴이(가) 표시된 사진&#10;&#10;자동 생성된 설명">
            <a:extLst>
              <a:ext uri="{FF2B5EF4-FFF2-40B4-BE49-F238E27FC236}">
                <a16:creationId xmlns:a16="http://schemas.microsoft.com/office/drawing/2014/main" id="{02BFAFF7-B3E2-EE25-04F4-2FCB5C199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2"/>
          <a:stretch/>
        </p:blipFill>
        <p:spPr>
          <a:xfrm>
            <a:off x="3165948" y="144126"/>
            <a:ext cx="6127954" cy="65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5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ED6E6AE-600C-E48A-CCFD-B1CD0587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31" y="2678312"/>
            <a:ext cx="10222137" cy="150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74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ED6E6AE-600C-E48A-CCFD-B1CD0587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09" y="1211844"/>
            <a:ext cx="6397782" cy="9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528CD3-F4B8-4207-F2B8-16D6ADDA831C}"/>
              </a:ext>
            </a:extLst>
          </p:cNvPr>
          <p:cNvSpPr txBox="1"/>
          <p:nvPr/>
        </p:nvSpPr>
        <p:spPr>
          <a:xfrm>
            <a:off x="1492817" y="3162043"/>
            <a:ext cx="92063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/>
              <a:t>편리한 </a:t>
            </a:r>
            <a:r>
              <a:rPr kumimoji="1" lang="en-US" altLang="ko-KR" sz="3500" b="1" dirty="0"/>
              <a:t>HTTP </a:t>
            </a:r>
            <a:r>
              <a:rPr kumimoji="1" lang="ko-KR" altLang="en-US" sz="3500" b="1" dirty="0"/>
              <a:t>클라이언트 라이브러리로</a:t>
            </a:r>
            <a:endParaRPr kumimoji="1" lang="en-US" altLang="ko-KR" sz="3500" b="1" dirty="0"/>
          </a:p>
          <a:p>
            <a:r>
              <a:rPr kumimoji="1" lang="ko-KR" altLang="en-US" sz="3500" b="1" dirty="0"/>
              <a:t>서버와의 비동기 통신을 쉽게 처리할 수 있음</a:t>
            </a:r>
            <a:endParaRPr kumimoji="1" lang="en-US" altLang="ko-Kore-KR" sz="3500" b="1" dirty="0"/>
          </a:p>
        </p:txBody>
      </p:sp>
    </p:spTree>
    <p:extLst>
      <p:ext uri="{BB962C8B-B14F-4D97-AF65-F5344CB8AC3E}">
        <p14:creationId xmlns:p14="http://schemas.microsoft.com/office/powerpoint/2010/main" val="4149616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ED6E6AE-600C-E48A-CCFD-B1CD0587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09" y="1211844"/>
            <a:ext cx="6397782" cy="9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528CD3-F4B8-4207-F2B8-16D6ADDA831C}"/>
              </a:ext>
            </a:extLst>
          </p:cNvPr>
          <p:cNvSpPr txBox="1"/>
          <p:nvPr/>
        </p:nvSpPr>
        <p:spPr>
          <a:xfrm>
            <a:off x="1492817" y="3162043"/>
            <a:ext cx="92063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/>
              <a:t>편리한 </a:t>
            </a:r>
            <a:r>
              <a:rPr kumimoji="1" lang="en-US" altLang="ko-KR" sz="3500" b="1" dirty="0"/>
              <a:t>HTTP </a:t>
            </a:r>
            <a:r>
              <a:rPr kumimoji="1" lang="ko-KR" altLang="en-US" sz="3500" b="1" dirty="0"/>
              <a:t>클라이언트 라이브러리로</a:t>
            </a:r>
            <a:endParaRPr kumimoji="1" lang="en-US" altLang="ko-KR" sz="3500" b="1" dirty="0"/>
          </a:p>
          <a:p>
            <a:r>
              <a:rPr kumimoji="1" lang="ko-KR" altLang="en-US" sz="3500" b="1" dirty="0"/>
              <a:t>서버와의 비동기 통신을 쉽게 처리할 수 있음</a:t>
            </a:r>
            <a:endParaRPr kumimoji="1" lang="en-US" altLang="ko-Kore-KR" sz="3500" b="1" dirty="0"/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813E52A-B2EE-CC03-74F8-C92E049B8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9" b="46230"/>
          <a:stretch/>
        </p:blipFill>
        <p:spPr>
          <a:xfrm>
            <a:off x="42818" y="1316776"/>
            <a:ext cx="12149182" cy="44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1600200" y="2079830"/>
            <a:ext cx="899160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0" b="1">
                <a:solidFill>
                  <a:srgbClr val="373A3C"/>
                </a:solidFill>
                <a:latin typeface="Open Sans" panose="020F0502020204030204" pitchFamily="34" charset="0"/>
              </a:rPr>
              <a:t>백 엔드</a:t>
            </a:r>
            <a:endParaRPr lang="en-US" altLang="ko-KR" sz="10000" b="1">
              <a:solidFill>
                <a:srgbClr val="373A3C"/>
              </a:solidFill>
              <a:latin typeface="Open Sans" panose="020F0502020204030204" pitchFamily="34" charset="0"/>
            </a:endParaRPr>
          </a:p>
          <a:p>
            <a:pPr algn="ctr"/>
            <a:r>
              <a:rPr lang="en-US" altLang="ko-KR" sz="700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(back</a:t>
            </a:r>
            <a:r>
              <a:rPr lang="en-US" altLang="ko-KR" sz="7000">
                <a:solidFill>
                  <a:srgbClr val="373A3C"/>
                </a:solidFill>
                <a:latin typeface="Open Sans" panose="020F0502020204030204" pitchFamily="34" charset="0"/>
              </a:rPr>
              <a:t> end</a:t>
            </a:r>
            <a:r>
              <a:rPr lang="en" altLang="ko-KR" sz="7000" i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)</a:t>
            </a:r>
            <a:endParaRPr lang="ko-KR" altLang="en-US" sz="7000"/>
          </a:p>
        </p:txBody>
      </p:sp>
    </p:spTree>
    <p:extLst>
      <p:ext uri="{BB962C8B-B14F-4D97-AF65-F5344CB8AC3E}">
        <p14:creationId xmlns:p14="http://schemas.microsoft.com/office/powerpoint/2010/main" val="3689110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2819025"/>
            <a:ext cx="5780854" cy="10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10" y="2289013"/>
            <a:ext cx="4765090" cy="200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289598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Mongo에 Mongoose 연결하기 오류">
            <a:extLst>
              <a:ext uri="{FF2B5EF4-FFF2-40B4-BE49-F238E27FC236}">
                <a16:creationId xmlns:a16="http://schemas.microsoft.com/office/drawing/2014/main" id="{387CCD7A-6B30-E94E-2826-0E913807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698" y="3289806"/>
            <a:ext cx="5176603" cy="246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927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0B076A-DAED-8B8E-6A45-55232345100D}"/>
              </a:ext>
            </a:extLst>
          </p:cNvPr>
          <p:cNvSpPr txBox="1"/>
          <p:nvPr/>
        </p:nvSpPr>
        <p:spPr>
          <a:xfrm>
            <a:off x="3517677" y="3485213"/>
            <a:ext cx="5801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3000" b="1" dirty="0"/>
              <a:t>코드 가독성</a:t>
            </a:r>
            <a:endParaRPr kumimoji="1" lang="en-US" altLang="ko-KR" sz="3000" b="1" dirty="0"/>
          </a:p>
          <a:p>
            <a:pPr marL="342900" indent="-342900">
              <a:buAutoNum type="arabicPeriod"/>
            </a:pPr>
            <a:r>
              <a:rPr kumimoji="1" lang="ko-KR" altLang="en-US" sz="3000" b="1" dirty="0"/>
              <a:t>마이그레이션</a:t>
            </a:r>
            <a:endParaRPr kumimoji="1" lang="ko-Kore-KR" altLang="en-US" sz="3000" b="1" dirty="0"/>
          </a:p>
        </p:txBody>
      </p:sp>
      <p:pic>
        <p:nvPicPr>
          <p:cNvPr id="3" name="Picture 2" descr="Mongo에 Mongoose 연결하기 오류">
            <a:extLst>
              <a:ext uri="{FF2B5EF4-FFF2-40B4-BE49-F238E27FC236}">
                <a16:creationId xmlns:a16="http://schemas.microsoft.com/office/drawing/2014/main" id="{F05CF929-168B-1D92-E3B5-5DB13681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74" y="1482391"/>
            <a:ext cx="3272852" cy="15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188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0B076A-DAED-8B8E-6A45-55232345100D}"/>
              </a:ext>
            </a:extLst>
          </p:cNvPr>
          <p:cNvSpPr txBox="1"/>
          <p:nvPr/>
        </p:nvSpPr>
        <p:spPr>
          <a:xfrm>
            <a:off x="3517677" y="3485213"/>
            <a:ext cx="5801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3000" b="1" dirty="0"/>
              <a:t>코드 가독성</a:t>
            </a:r>
            <a:endParaRPr kumimoji="1" lang="en-US" altLang="ko-KR" sz="3000" b="1" dirty="0"/>
          </a:p>
          <a:p>
            <a:pPr marL="342900" indent="-342900">
              <a:buAutoNum type="arabicPeriod"/>
            </a:pPr>
            <a:r>
              <a:rPr kumimoji="1" lang="ko-KR" altLang="en-US" sz="3000" b="1" dirty="0"/>
              <a:t>마이그레이션</a:t>
            </a:r>
            <a:endParaRPr kumimoji="1" lang="ko-Kore-KR" altLang="en-US" sz="3000" b="1" dirty="0"/>
          </a:p>
        </p:txBody>
      </p:sp>
      <p:pic>
        <p:nvPicPr>
          <p:cNvPr id="3" name="Picture 2" descr="Mongo에 Mongoose 연결하기 오류">
            <a:extLst>
              <a:ext uri="{FF2B5EF4-FFF2-40B4-BE49-F238E27FC236}">
                <a16:creationId xmlns:a16="http://schemas.microsoft.com/office/drawing/2014/main" id="{F05CF929-168B-1D92-E3B5-5DB13681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74" y="1482391"/>
            <a:ext cx="3272852" cy="15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ongo에 Mongoose 연결하기 오류">
            <a:extLst>
              <a:ext uri="{FF2B5EF4-FFF2-40B4-BE49-F238E27FC236}">
                <a16:creationId xmlns:a16="http://schemas.microsoft.com/office/drawing/2014/main" id="{983A2E81-C1A3-84B0-6BAD-013E88E2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166788"/>
              </a:clrFrom>
              <a:clrTo>
                <a:srgbClr val="16678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51" y="1933791"/>
            <a:ext cx="6986497" cy="33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>
            <a:extLst>
              <a:ext uri="{FF2B5EF4-FFF2-40B4-BE49-F238E27FC236}">
                <a16:creationId xmlns:a16="http://schemas.microsoft.com/office/drawing/2014/main" id="{B39BC488-7004-0076-B9DF-7B4211A69E20}"/>
              </a:ext>
            </a:extLst>
          </p:cNvPr>
          <p:cNvSpPr/>
          <p:nvPr/>
        </p:nvSpPr>
        <p:spPr>
          <a:xfrm rot="686337">
            <a:off x="2729223" y="3321987"/>
            <a:ext cx="1036154" cy="283583"/>
          </a:xfrm>
          <a:custGeom>
            <a:avLst/>
            <a:gdLst>
              <a:gd name="connsiteX0" fmla="*/ 0 w 894528"/>
              <a:gd name="connsiteY0" fmla="*/ 244822 h 244822"/>
              <a:gd name="connsiteX1" fmla="*/ 314960 w 894528"/>
              <a:gd name="connsiteY1" fmla="*/ 183862 h 244822"/>
              <a:gd name="connsiteX2" fmla="*/ 467360 w 894528"/>
              <a:gd name="connsiteY2" fmla="*/ 143222 h 244822"/>
              <a:gd name="connsiteX3" fmla="*/ 548640 w 894528"/>
              <a:gd name="connsiteY3" fmla="*/ 112742 h 244822"/>
              <a:gd name="connsiteX4" fmla="*/ 609600 w 894528"/>
              <a:gd name="connsiteY4" fmla="*/ 102582 h 244822"/>
              <a:gd name="connsiteX5" fmla="*/ 711200 w 894528"/>
              <a:gd name="connsiteY5" fmla="*/ 72102 h 244822"/>
              <a:gd name="connsiteX6" fmla="*/ 782320 w 894528"/>
              <a:gd name="connsiteY6" fmla="*/ 51782 h 244822"/>
              <a:gd name="connsiteX7" fmla="*/ 863600 w 894528"/>
              <a:gd name="connsiteY7" fmla="*/ 11142 h 244822"/>
              <a:gd name="connsiteX8" fmla="*/ 883920 w 894528"/>
              <a:gd name="connsiteY8" fmla="*/ 11142 h 2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528" h="244822">
                <a:moveTo>
                  <a:pt x="0" y="244822"/>
                </a:moveTo>
                <a:cubicBezTo>
                  <a:pt x="90842" y="228305"/>
                  <a:pt x="216966" y="208360"/>
                  <a:pt x="314960" y="183862"/>
                </a:cubicBezTo>
                <a:cubicBezTo>
                  <a:pt x="365965" y="171111"/>
                  <a:pt x="418132" y="161682"/>
                  <a:pt x="467360" y="143222"/>
                </a:cubicBezTo>
                <a:cubicBezTo>
                  <a:pt x="494453" y="133062"/>
                  <a:pt x="520818" y="120691"/>
                  <a:pt x="548640" y="112742"/>
                </a:cubicBezTo>
                <a:cubicBezTo>
                  <a:pt x="568448" y="107083"/>
                  <a:pt x="589400" y="106622"/>
                  <a:pt x="609600" y="102582"/>
                </a:cubicBezTo>
                <a:cubicBezTo>
                  <a:pt x="690228" y="86456"/>
                  <a:pt x="607528" y="98020"/>
                  <a:pt x="711200" y="72102"/>
                </a:cubicBezTo>
                <a:cubicBezTo>
                  <a:pt x="728444" y="67791"/>
                  <a:pt x="764505" y="59880"/>
                  <a:pt x="782320" y="51782"/>
                </a:cubicBezTo>
                <a:cubicBezTo>
                  <a:pt x="809896" y="39247"/>
                  <a:pt x="834863" y="20721"/>
                  <a:pt x="863600" y="11142"/>
                </a:cubicBezTo>
                <a:cubicBezTo>
                  <a:pt x="898624" y="-533"/>
                  <a:pt x="901653" y="-6591"/>
                  <a:pt x="883920" y="1114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6DEF3E3E-1D13-5CD6-AD4C-02C93A84A9E0}"/>
              </a:ext>
            </a:extLst>
          </p:cNvPr>
          <p:cNvSpPr/>
          <p:nvPr/>
        </p:nvSpPr>
        <p:spPr>
          <a:xfrm rot="962491">
            <a:off x="2769039" y="3563771"/>
            <a:ext cx="1036152" cy="283583"/>
          </a:xfrm>
          <a:custGeom>
            <a:avLst/>
            <a:gdLst>
              <a:gd name="connsiteX0" fmla="*/ 0 w 894528"/>
              <a:gd name="connsiteY0" fmla="*/ 244822 h 244822"/>
              <a:gd name="connsiteX1" fmla="*/ 314960 w 894528"/>
              <a:gd name="connsiteY1" fmla="*/ 183862 h 244822"/>
              <a:gd name="connsiteX2" fmla="*/ 467360 w 894528"/>
              <a:gd name="connsiteY2" fmla="*/ 143222 h 244822"/>
              <a:gd name="connsiteX3" fmla="*/ 548640 w 894528"/>
              <a:gd name="connsiteY3" fmla="*/ 112742 h 244822"/>
              <a:gd name="connsiteX4" fmla="*/ 609600 w 894528"/>
              <a:gd name="connsiteY4" fmla="*/ 102582 h 244822"/>
              <a:gd name="connsiteX5" fmla="*/ 711200 w 894528"/>
              <a:gd name="connsiteY5" fmla="*/ 72102 h 244822"/>
              <a:gd name="connsiteX6" fmla="*/ 782320 w 894528"/>
              <a:gd name="connsiteY6" fmla="*/ 51782 h 244822"/>
              <a:gd name="connsiteX7" fmla="*/ 863600 w 894528"/>
              <a:gd name="connsiteY7" fmla="*/ 11142 h 244822"/>
              <a:gd name="connsiteX8" fmla="*/ 883920 w 894528"/>
              <a:gd name="connsiteY8" fmla="*/ 11142 h 2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528" h="244822">
                <a:moveTo>
                  <a:pt x="0" y="244822"/>
                </a:moveTo>
                <a:cubicBezTo>
                  <a:pt x="90842" y="228305"/>
                  <a:pt x="216966" y="208360"/>
                  <a:pt x="314960" y="183862"/>
                </a:cubicBezTo>
                <a:cubicBezTo>
                  <a:pt x="365965" y="171111"/>
                  <a:pt x="418132" y="161682"/>
                  <a:pt x="467360" y="143222"/>
                </a:cubicBezTo>
                <a:cubicBezTo>
                  <a:pt x="494453" y="133062"/>
                  <a:pt x="520818" y="120691"/>
                  <a:pt x="548640" y="112742"/>
                </a:cubicBezTo>
                <a:cubicBezTo>
                  <a:pt x="568448" y="107083"/>
                  <a:pt x="589400" y="106622"/>
                  <a:pt x="609600" y="102582"/>
                </a:cubicBezTo>
                <a:cubicBezTo>
                  <a:pt x="690228" y="86456"/>
                  <a:pt x="607528" y="98020"/>
                  <a:pt x="711200" y="72102"/>
                </a:cubicBezTo>
                <a:cubicBezTo>
                  <a:pt x="728444" y="67791"/>
                  <a:pt x="764505" y="59880"/>
                  <a:pt x="782320" y="51782"/>
                </a:cubicBezTo>
                <a:cubicBezTo>
                  <a:pt x="809896" y="39247"/>
                  <a:pt x="834863" y="20721"/>
                  <a:pt x="863600" y="11142"/>
                </a:cubicBezTo>
                <a:cubicBezTo>
                  <a:pt x="898624" y="-533"/>
                  <a:pt x="901653" y="-6591"/>
                  <a:pt x="883920" y="1114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FE79371C-EA27-7AB3-15CF-DEB6609CAFA0}"/>
              </a:ext>
            </a:extLst>
          </p:cNvPr>
          <p:cNvSpPr/>
          <p:nvPr/>
        </p:nvSpPr>
        <p:spPr>
          <a:xfrm>
            <a:off x="2750030" y="2399836"/>
            <a:ext cx="680650" cy="772160"/>
          </a:xfrm>
          <a:custGeom>
            <a:avLst/>
            <a:gdLst>
              <a:gd name="connsiteX0" fmla="*/ 20728 w 538888"/>
              <a:gd name="connsiteY0" fmla="*/ 1739 h 611339"/>
              <a:gd name="connsiteX1" fmla="*/ 30888 w 538888"/>
              <a:gd name="connsiteY1" fmla="*/ 113499 h 611339"/>
              <a:gd name="connsiteX2" fmla="*/ 51208 w 538888"/>
              <a:gd name="connsiteY2" fmla="*/ 194779 h 611339"/>
              <a:gd name="connsiteX3" fmla="*/ 71528 w 538888"/>
              <a:gd name="connsiteY3" fmla="*/ 276059 h 611339"/>
              <a:gd name="connsiteX4" fmla="*/ 81688 w 538888"/>
              <a:gd name="connsiteY4" fmla="*/ 316699 h 611339"/>
              <a:gd name="connsiteX5" fmla="*/ 91848 w 538888"/>
              <a:gd name="connsiteY5" fmla="*/ 357339 h 611339"/>
              <a:gd name="connsiteX6" fmla="*/ 112168 w 538888"/>
              <a:gd name="connsiteY6" fmla="*/ 397979 h 611339"/>
              <a:gd name="connsiteX7" fmla="*/ 122328 w 538888"/>
              <a:gd name="connsiteY7" fmla="*/ 428459 h 611339"/>
              <a:gd name="connsiteX8" fmla="*/ 162968 w 538888"/>
              <a:gd name="connsiteY8" fmla="*/ 489419 h 611339"/>
              <a:gd name="connsiteX9" fmla="*/ 173128 w 538888"/>
              <a:gd name="connsiteY9" fmla="*/ 519899 h 611339"/>
              <a:gd name="connsiteX10" fmla="*/ 223928 w 538888"/>
              <a:gd name="connsiteY10" fmla="*/ 611339 h 611339"/>
              <a:gd name="connsiteX11" fmla="*/ 264568 w 538888"/>
              <a:gd name="connsiteY11" fmla="*/ 601179 h 611339"/>
              <a:gd name="connsiteX12" fmla="*/ 284888 w 538888"/>
              <a:gd name="connsiteY12" fmla="*/ 570699 h 611339"/>
              <a:gd name="connsiteX13" fmla="*/ 335688 w 538888"/>
              <a:gd name="connsiteY13" fmla="*/ 519899 h 611339"/>
              <a:gd name="connsiteX14" fmla="*/ 366168 w 538888"/>
              <a:gd name="connsiteY14" fmla="*/ 499579 h 611339"/>
              <a:gd name="connsiteX15" fmla="*/ 406808 w 538888"/>
              <a:gd name="connsiteY15" fmla="*/ 469099 h 611339"/>
              <a:gd name="connsiteX16" fmla="*/ 437288 w 538888"/>
              <a:gd name="connsiteY16" fmla="*/ 448779 h 611339"/>
              <a:gd name="connsiteX17" fmla="*/ 467768 w 538888"/>
              <a:gd name="connsiteY17" fmla="*/ 408139 h 611339"/>
              <a:gd name="connsiteX18" fmla="*/ 498248 w 538888"/>
              <a:gd name="connsiteY18" fmla="*/ 377659 h 611339"/>
              <a:gd name="connsiteX19" fmla="*/ 518568 w 538888"/>
              <a:gd name="connsiteY19" fmla="*/ 347179 h 611339"/>
              <a:gd name="connsiteX20" fmla="*/ 538888 w 538888"/>
              <a:gd name="connsiteY20" fmla="*/ 276059 h 611339"/>
              <a:gd name="connsiteX21" fmla="*/ 528728 w 538888"/>
              <a:gd name="connsiteY21" fmla="*/ 164299 h 611339"/>
              <a:gd name="connsiteX22" fmla="*/ 518568 w 538888"/>
              <a:gd name="connsiteY22" fmla="*/ 133819 h 611339"/>
              <a:gd name="connsiteX23" fmla="*/ 488088 w 538888"/>
              <a:gd name="connsiteY23" fmla="*/ 113499 h 611339"/>
              <a:gd name="connsiteX24" fmla="*/ 457608 w 538888"/>
              <a:gd name="connsiteY24" fmla="*/ 83019 h 611339"/>
              <a:gd name="connsiteX25" fmla="*/ 376328 w 538888"/>
              <a:gd name="connsiteY25" fmla="*/ 62699 h 611339"/>
              <a:gd name="connsiteX26" fmla="*/ 274728 w 538888"/>
              <a:gd name="connsiteY26" fmla="*/ 32219 h 611339"/>
              <a:gd name="connsiteX27" fmla="*/ 408 w 538888"/>
              <a:gd name="connsiteY27" fmla="*/ 42379 h 611339"/>
              <a:gd name="connsiteX28" fmla="*/ 20728 w 538888"/>
              <a:gd name="connsiteY28" fmla="*/ 1739 h 61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8888" h="611339">
                <a:moveTo>
                  <a:pt x="20728" y="1739"/>
                </a:moveTo>
                <a:cubicBezTo>
                  <a:pt x="25808" y="13592"/>
                  <a:pt x="25054" y="76550"/>
                  <a:pt x="30888" y="113499"/>
                </a:cubicBezTo>
                <a:cubicBezTo>
                  <a:pt x="35244" y="141084"/>
                  <a:pt x="44435" y="167686"/>
                  <a:pt x="51208" y="194779"/>
                </a:cubicBezTo>
                <a:lnTo>
                  <a:pt x="71528" y="276059"/>
                </a:lnTo>
                <a:lnTo>
                  <a:pt x="81688" y="316699"/>
                </a:lnTo>
                <a:cubicBezTo>
                  <a:pt x="85075" y="330246"/>
                  <a:pt x="85603" y="344850"/>
                  <a:pt x="91848" y="357339"/>
                </a:cubicBezTo>
                <a:cubicBezTo>
                  <a:pt x="98621" y="370886"/>
                  <a:pt x="106202" y="384058"/>
                  <a:pt x="112168" y="397979"/>
                </a:cubicBezTo>
                <a:cubicBezTo>
                  <a:pt x="116387" y="407823"/>
                  <a:pt x="117127" y="419097"/>
                  <a:pt x="122328" y="428459"/>
                </a:cubicBezTo>
                <a:cubicBezTo>
                  <a:pt x="134188" y="449807"/>
                  <a:pt x="155245" y="466251"/>
                  <a:pt x="162968" y="489419"/>
                </a:cubicBezTo>
                <a:cubicBezTo>
                  <a:pt x="166355" y="499579"/>
                  <a:pt x="167927" y="510537"/>
                  <a:pt x="173128" y="519899"/>
                </a:cubicBezTo>
                <a:cubicBezTo>
                  <a:pt x="231354" y="624705"/>
                  <a:pt x="200938" y="542370"/>
                  <a:pt x="223928" y="611339"/>
                </a:cubicBezTo>
                <a:cubicBezTo>
                  <a:pt x="237475" y="607952"/>
                  <a:pt x="252950" y="608925"/>
                  <a:pt x="264568" y="601179"/>
                </a:cubicBezTo>
                <a:cubicBezTo>
                  <a:pt x="274728" y="594406"/>
                  <a:pt x="276847" y="579889"/>
                  <a:pt x="284888" y="570699"/>
                </a:cubicBezTo>
                <a:cubicBezTo>
                  <a:pt x="300657" y="552677"/>
                  <a:pt x="317666" y="535668"/>
                  <a:pt x="335688" y="519899"/>
                </a:cubicBezTo>
                <a:cubicBezTo>
                  <a:pt x="344878" y="511858"/>
                  <a:pt x="356232" y="506676"/>
                  <a:pt x="366168" y="499579"/>
                </a:cubicBezTo>
                <a:cubicBezTo>
                  <a:pt x="379947" y="489737"/>
                  <a:pt x="393029" y="478941"/>
                  <a:pt x="406808" y="469099"/>
                </a:cubicBezTo>
                <a:cubicBezTo>
                  <a:pt x="416744" y="462002"/>
                  <a:pt x="428654" y="457413"/>
                  <a:pt x="437288" y="448779"/>
                </a:cubicBezTo>
                <a:cubicBezTo>
                  <a:pt x="449262" y="436805"/>
                  <a:pt x="456748" y="420996"/>
                  <a:pt x="467768" y="408139"/>
                </a:cubicBezTo>
                <a:cubicBezTo>
                  <a:pt x="477119" y="397230"/>
                  <a:pt x="489050" y="388697"/>
                  <a:pt x="498248" y="377659"/>
                </a:cubicBezTo>
                <a:cubicBezTo>
                  <a:pt x="506065" y="368278"/>
                  <a:pt x="513107" y="358101"/>
                  <a:pt x="518568" y="347179"/>
                </a:cubicBezTo>
                <a:cubicBezTo>
                  <a:pt x="525856" y="332603"/>
                  <a:pt x="535633" y="289080"/>
                  <a:pt x="538888" y="276059"/>
                </a:cubicBezTo>
                <a:cubicBezTo>
                  <a:pt x="535501" y="238806"/>
                  <a:pt x="534018" y="201330"/>
                  <a:pt x="528728" y="164299"/>
                </a:cubicBezTo>
                <a:cubicBezTo>
                  <a:pt x="527213" y="153697"/>
                  <a:pt x="525258" y="142182"/>
                  <a:pt x="518568" y="133819"/>
                </a:cubicBezTo>
                <a:cubicBezTo>
                  <a:pt x="510940" y="124284"/>
                  <a:pt x="497469" y="121316"/>
                  <a:pt x="488088" y="113499"/>
                </a:cubicBezTo>
                <a:cubicBezTo>
                  <a:pt x="477050" y="104301"/>
                  <a:pt x="470689" y="88965"/>
                  <a:pt x="457608" y="83019"/>
                </a:cubicBezTo>
                <a:cubicBezTo>
                  <a:pt x="432184" y="71463"/>
                  <a:pt x="402822" y="71530"/>
                  <a:pt x="376328" y="62699"/>
                </a:cubicBezTo>
                <a:cubicBezTo>
                  <a:pt x="302121" y="37963"/>
                  <a:pt x="336148" y="47574"/>
                  <a:pt x="274728" y="32219"/>
                </a:cubicBezTo>
                <a:lnTo>
                  <a:pt x="408" y="42379"/>
                </a:lnTo>
                <a:cubicBezTo>
                  <a:pt x="-2976" y="42509"/>
                  <a:pt x="15648" y="-10114"/>
                  <a:pt x="20728" y="1739"/>
                </a:cubicBezTo>
                <a:close/>
              </a:path>
            </a:pathLst>
          </a:cu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6407E-A792-7B77-3976-3055A50430DB}"/>
              </a:ext>
            </a:extLst>
          </p:cNvPr>
          <p:cNvSpPr txBox="1"/>
          <p:nvPr/>
        </p:nvSpPr>
        <p:spPr>
          <a:xfrm>
            <a:off x="6339840" y="3999150"/>
            <a:ext cx="187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880014"/>
                </a:solidFill>
              </a:rPr>
              <a:t>by </a:t>
            </a:r>
            <a:r>
              <a:rPr kumimoji="1" lang="en-US" altLang="ko-Kore-KR" sz="2000" b="1" dirty="0" err="1">
                <a:solidFill>
                  <a:srgbClr val="880014"/>
                </a:solidFill>
              </a:rPr>
              <a:t>Dongjae</a:t>
            </a:r>
            <a:endParaRPr kumimoji="1" lang="ko-Kore-KR" altLang="en-US" sz="2000" b="1" dirty="0">
              <a:solidFill>
                <a:srgbClr val="8800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63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A857534-54C9-D279-1D8D-B568C7390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524"/>
          <a:stretch/>
        </p:blipFill>
        <p:spPr>
          <a:xfrm>
            <a:off x="631610" y="554636"/>
            <a:ext cx="5464389" cy="58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20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4C3325E-E2B6-2D45-2EF7-4F7E4235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98" y="541086"/>
            <a:ext cx="5342112" cy="5775828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A857534-54C9-D279-1D8D-B568C7390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524"/>
          <a:stretch/>
        </p:blipFill>
        <p:spPr>
          <a:xfrm>
            <a:off x="631610" y="554636"/>
            <a:ext cx="5464389" cy="58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9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4D9B62-CE38-42F8-010E-502D56942F8D}"/>
              </a:ext>
            </a:extLst>
          </p:cNvPr>
          <p:cNvSpPr txBox="1"/>
          <p:nvPr/>
        </p:nvSpPr>
        <p:spPr>
          <a:xfrm>
            <a:off x="414951" y="2151727"/>
            <a:ext cx="1136209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0" b="1">
                <a:solidFill>
                  <a:srgbClr val="373A3C"/>
                </a:solidFill>
                <a:latin typeface="Open Sans" panose="020F0502020204030204" pitchFamily="34" charset="0"/>
              </a:rPr>
              <a:t>채팅 데이터 플로우</a:t>
            </a:r>
            <a:endParaRPr lang="en-US" altLang="ko-KR" sz="9000" b="1">
              <a:solidFill>
                <a:srgbClr val="373A3C"/>
              </a:solidFill>
              <a:latin typeface="Open Sans" panose="020F0502020204030204" pitchFamily="34" charset="0"/>
            </a:endParaRPr>
          </a:p>
          <a:p>
            <a:pPr algn="ctr"/>
            <a:r>
              <a:rPr lang="en-US" altLang="ko-KR" sz="7000">
                <a:solidFill>
                  <a:srgbClr val="373A3C"/>
                </a:solidFill>
                <a:latin typeface="Open Sans" panose="020F0502020204030204" pitchFamily="34" charset="0"/>
              </a:rPr>
              <a:t>(chating data flow)</a:t>
            </a:r>
            <a:endParaRPr lang="ko-KR" altLang="en-US" sz="7000"/>
          </a:p>
        </p:txBody>
      </p:sp>
    </p:spTree>
    <p:extLst>
      <p:ext uri="{BB962C8B-B14F-4D97-AF65-F5344CB8AC3E}">
        <p14:creationId xmlns:p14="http://schemas.microsoft.com/office/powerpoint/2010/main" val="3762774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4C3325E-E2B6-2D45-2EF7-4F7E4235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98" y="541086"/>
            <a:ext cx="5342112" cy="5775828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A857534-54C9-D279-1D8D-B568C7390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524"/>
          <a:stretch/>
        </p:blipFill>
        <p:spPr>
          <a:xfrm>
            <a:off x="631610" y="554636"/>
            <a:ext cx="5464389" cy="58585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84D445-1A74-73FE-1F20-ED5AE2E6B90E}"/>
              </a:ext>
            </a:extLst>
          </p:cNvPr>
          <p:cNvSpPr/>
          <p:nvPr/>
        </p:nvSpPr>
        <p:spPr>
          <a:xfrm>
            <a:off x="764498" y="1139252"/>
            <a:ext cx="3672591" cy="1379096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2D9860-A56C-40A9-0E51-A7DD8C818E9D}"/>
              </a:ext>
            </a:extLst>
          </p:cNvPr>
          <p:cNvSpPr/>
          <p:nvPr/>
        </p:nvSpPr>
        <p:spPr>
          <a:xfrm>
            <a:off x="6824571" y="1311229"/>
            <a:ext cx="5015262" cy="247748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7823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A857534-54C9-D279-1D8D-B568C73908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5000"/>
                    </a14:imgEffect>
                  </a14:imgLayer>
                </a14:imgProps>
              </a:ext>
            </a:extLst>
          </a:blip>
          <a:srcRect b="28524"/>
          <a:stretch/>
        </p:blipFill>
        <p:spPr>
          <a:xfrm>
            <a:off x="631610" y="554636"/>
            <a:ext cx="5464389" cy="5858542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D0FAA10-D7F9-D7E8-FEFC-83312422F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8398" y="541086"/>
            <a:ext cx="5342112" cy="5775828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44C5E06-9DC6-183A-41A1-C7F9CC1C9F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" t="7744" r="36274" b="76015"/>
          <a:stretch/>
        </p:blipFill>
        <p:spPr>
          <a:xfrm>
            <a:off x="1763841" y="420252"/>
            <a:ext cx="8664315" cy="331364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12F056A-C4C9-DC1B-0E88-C2C8F98D62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69" t="13306" b="83698"/>
          <a:stretch/>
        </p:blipFill>
        <p:spPr>
          <a:xfrm>
            <a:off x="211521" y="5458982"/>
            <a:ext cx="11768954" cy="40678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0F4F2A33-3FCB-8190-45CE-ADA117FE4E5C}"/>
              </a:ext>
            </a:extLst>
          </p:cNvPr>
          <p:cNvSpPr/>
          <p:nvPr/>
        </p:nvSpPr>
        <p:spPr>
          <a:xfrm>
            <a:off x="5335241" y="4089638"/>
            <a:ext cx="1843791" cy="11542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5815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A857534-54C9-D279-1D8D-B568C73908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5000"/>
                    </a14:imgEffect>
                  </a14:imgLayer>
                </a14:imgProps>
              </a:ext>
            </a:extLst>
          </a:blip>
          <a:srcRect b="28524"/>
          <a:stretch/>
        </p:blipFill>
        <p:spPr>
          <a:xfrm>
            <a:off x="631610" y="554636"/>
            <a:ext cx="5464389" cy="5858542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D0FAA10-D7F9-D7E8-FEFC-83312422F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8398" y="541086"/>
            <a:ext cx="5342112" cy="5775828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44C5E06-9DC6-183A-41A1-C7F9CC1C9F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" t="7744" r="36274" b="76015"/>
          <a:stretch/>
        </p:blipFill>
        <p:spPr>
          <a:xfrm>
            <a:off x="1763841" y="420252"/>
            <a:ext cx="8664315" cy="331364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12F056A-C4C9-DC1B-0E88-C2C8F98D62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69" t="13306" b="83698"/>
          <a:stretch/>
        </p:blipFill>
        <p:spPr>
          <a:xfrm>
            <a:off x="211521" y="5458982"/>
            <a:ext cx="11768954" cy="40678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0F4F2A33-3FCB-8190-45CE-ADA117FE4E5C}"/>
              </a:ext>
            </a:extLst>
          </p:cNvPr>
          <p:cNvSpPr/>
          <p:nvPr/>
        </p:nvSpPr>
        <p:spPr>
          <a:xfrm>
            <a:off x="5335241" y="4089638"/>
            <a:ext cx="1843791" cy="11542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폭발 2[E] 1">
            <a:extLst>
              <a:ext uri="{FF2B5EF4-FFF2-40B4-BE49-F238E27FC236}">
                <a16:creationId xmlns:a16="http://schemas.microsoft.com/office/drawing/2014/main" id="{F8776D17-8202-261B-BF5F-81AD079CBB38}"/>
              </a:ext>
            </a:extLst>
          </p:cNvPr>
          <p:cNvSpPr/>
          <p:nvPr/>
        </p:nvSpPr>
        <p:spPr>
          <a:xfrm rot="266029">
            <a:off x="1327726" y="166332"/>
            <a:ext cx="10008682" cy="6182003"/>
          </a:xfrm>
          <a:prstGeom prst="irregularSeal2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6000" b="1" dirty="0">
                <a:solidFill>
                  <a:sysClr val="windowText" lastClr="000000"/>
                </a:solidFill>
              </a:rPr>
              <a:t>코드</a:t>
            </a:r>
            <a:r>
              <a:rPr kumimoji="1" lang="ko-KR" altLang="en-US" sz="6000" b="1" dirty="0">
                <a:solidFill>
                  <a:sysClr val="windowText" lastClr="000000"/>
                </a:solidFill>
              </a:rPr>
              <a:t> 가독성</a:t>
            </a:r>
            <a:r>
              <a:rPr kumimoji="1" lang="en-US" altLang="ko-KR" sz="6000" b="1" dirty="0">
                <a:solidFill>
                  <a:sysClr val="windowText" lastClr="000000"/>
                </a:solidFill>
              </a:rPr>
              <a:t>!</a:t>
            </a:r>
            <a:endParaRPr kumimoji="1" lang="ko-Kore-KR" altLang="en-US" sz="6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80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0B076A-DAED-8B8E-6A45-55232345100D}"/>
              </a:ext>
            </a:extLst>
          </p:cNvPr>
          <p:cNvSpPr txBox="1"/>
          <p:nvPr/>
        </p:nvSpPr>
        <p:spPr>
          <a:xfrm>
            <a:off x="3517677" y="3485213"/>
            <a:ext cx="5801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3000" b="1" dirty="0"/>
              <a:t>코드 가독성</a:t>
            </a:r>
            <a:endParaRPr kumimoji="1" lang="en-US" altLang="ko-KR" sz="3000" b="1" dirty="0"/>
          </a:p>
          <a:p>
            <a:pPr marL="342900" indent="-342900">
              <a:buAutoNum type="arabicPeriod"/>
            </a:pPr>
            <a:r>
              <a:rPr kumimoji="1" lang="ko-KR" altLang="en-US" sz="3000" b="1" dirty="0"/>
              <a:t>마이그레이션</a:t>
            </a:r>
            <a:endParaRPr kumimoji="1" lang="ko-Kore-KR" altLang="en-US" sz="3000" b="1" dirty="0"/>
          </a:p>
        </p:txBody>
      </p:sp>
      <p:pic>
        <p:nvPicPr>
          <p:cNvPr id="4" name="Picture 2" descr="Mongo에 Mongoose 연결하기 오류">
            <a:extLst>
              <a:ext uri="{FF2B5EF4-FFF2-40B4-BE49-F238E27FC236}">
                <a16:creationId xmlns:a16="http://schemas.microsoft.com/office/drawing/2014/main" id="{8E4CE08D-A184-FF72-AB8E-CB014657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74" y="1482391"/>
            <a:ext cx="3272852" cy="15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76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📝 2020년 회고록 :: 경아의 개발 블로그">
            <a:extLst>
              <a:ext uri="{FF2B5EF4-FFF2-40B4-BE49-F238E27FC236}">
                <a16:creationId xmlns:a16="http://schemas.microsoft.com/office/drawing/2014/main" id="{A8D7019A-C194-2CE5-5A5B-ECF46FC3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84" y="1933791"/>
            <a:ext cx="4780924" cy="47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FC9C01-5A89-2D90-651B-D9E2684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168" y="5678555"/>
            <a:ext cx="6136212" cy="60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10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📝 2020년 회고록 :: 경아의 개발 블로그">
            <a:extLst>
              <a:ext uri="{FF2B5EF4-FFF2-40B4-BE49-F238E27FC236}">
                <a16:creationId xmlns:a16="http://schemas.microsoft.com/office/drawing/2014/main" id="{AFFD57B5-FA65-AE96-75AC-2FCF3F9E4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84" y="1933791"/>
            <a:ext cx="4780924" cy="47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59A0916-2393-FD08-E98F-BB7028E9A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519" y="232348"/>
            <a:ext cx="3575065" cy="51020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A1CB94-B741-41BB-F235-7EF2D8A6C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519" y="5604057"/>
            <a:ext cx="10752523" cy="6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5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59A0916-2393-FD08-E98F-BB7028E9A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519" y="232348"/>
            <a:ext cx="3575065" cy="51020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A1CB94-B741-41BB-F235-7EF2D8A6C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519" y="5604057"/>
            <a:ext cx="10752523" cy="609912"/>
          </a:xfrm>
          <a:prstGeom prst="rect">
            <a:avLst/>
          </a:prstGeom>
        </p:spPr>
      </p:pic>
      <p:pic>
        <p:nvPicPr>
          <p:cNvPr id="13" name="그림 12" descr="스케치, 그림, 모자, 예술이(가) 표시된 사진&#10;&#10;자동 생성된 설명">
            <a:extLst>
              <a:ext uri="{FF2B5EF4-FFF2-40B4-BE49-F238E27FC236}">
                <a16:creationId xmlns:a16="http://schemas.microsoft.com/office/drawing/2014/main" id="{0CB545FF-9583-9DB4-E1E7-0F00BA53E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710" y="2350659"/>
            <a:ext cx="4984854" cy="4072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FFC22-27DF-37F6-8AB4-2C4BD905DC91}"/>
              </a:ext>
            </a:extLst>
          </p:cNvPr>
          <p:cNvSpPr txBox="1"/>
          <p:nvPr/>
        </p:nvSpPr>
        <p:spPr>
          <a:xfrm>
            <a:off x="3387776" y="5985430"/>
            <a:ext cx="3575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b="1" dirty="0">
                <a:highlight>
                  <a:srgbClr val="F8FBFC"/>
                </a:highlight>
              </a:rPr>
              <a:t>DB migration</a:t>
            </a:r>
            <a:endParaRPr kumimoji="1" lang="ko-Kore-KR" altLang="en-US" sz="4000" b="1" dirty="0">
              <a:highlight>
                <a:srgbClr val="F8FBF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32233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Type | API | MikroORM">
            <a:extLst>
              <a:ext uri="{FF2B5EF4-FFF2-40B4-BE49-F238E27FC236}">
                <a16:creationId xmlns:a16="http://schemas.microsoft.com/office/drawing/2014/main" id="{E14ABD1B-7183-7F27-5A4D-FBE82489C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40361"/>
          <a:stretch/>
        </p:blipFill>
        <p:spPr bwMode="auto">
          <a:xfrm>
            <a:off x="5969884" y="992230"/>
            <a:ext cx="4337154" cy="8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ORM 리뷰">
            <a:extLst>
              <a:ext uri="{FF2B5EF4-FFF2-40B4-BE49-F238E27FC236}">
                <a16:creationId xmlns:a16="http://schemas.microsoft.com/office/drawing/2014/main" id="{79C62A62-B307-2159-D3D9-450E5D13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575362"/>
            <a:ext cx="3575065" cy="1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EC53B82-B716-2FE8-CC40-2644D22AD6AC}"/>
              </a:ext>
            </a:extLst>
          </p:cNvPr>
          <p:cNvCxnSpPr>
            <a:cxnSpLocks/>
          </p:cNvCxnSpPr>
          <p:nvPr/>
        </p:nvCxnSpPr>
        <p:spPr>
          <a:xfrm flipH="1">
            <a:off x="6096000" y="992230"/>
            <a:ext cx="322274" cy="94156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59A0916-2393-FD08-E98F-BB7028E9A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519" y="232348"/>
            <a:ext cx="3575065" cy="51020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A1CB94-B741-41BB-F235-7EF2D8A6C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519" y="5604057"/>
            <a:ext cx="10752523" cy="609912"/>
          </a:xfrm>
          <a:prstGeom prst="rect">
            <a:avLst/>
          </a:prstGeom>
        </p:spPr>
      </p:pic>
      <p:pic>
        <p:nvPicPr>
          <p:cNvPr id="13" name="그림 12" descr="스케치, 그림, 모자, 예술이(가) 표시된 사진&#10;&#10;자동 생성된 설명">
            <a:extLst>
              <a:ext uri="{FF2B5EF4-FFF2-40B4-BE49-F238E27FC236}">
                <a16:creationId xmlns:a16="http://schemas.microsoft.com/office/drawing/2014/main" id="{0CB545FF-9583-9DB4-E1E7-0F00BA53E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710" y="2350659"/>
            <a:ext cx="4984854" cy="4072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FFC22-27DF-37F6-8AB4-2C4BD905DC91}"/>
              </a:ext>
            </a:extLst>
          </p:cNvPr>
          <p:cNvSpPr txBox="1"/>
          <p:nvPr/>
        </p:nvSpPr>
        <p:spPr>
          <a:xfrm>
            <a:off x="3387776" y="5985430"/>
            <a:ext cx="3575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b="1" dirty="0">
                <a:highlight>
                  <a:srgbClr val="F8FBFC"/>
                </a:highlight>
              </a:rPr>
              <a:t>DB migration</a:t>
            </a:r>
            <a:endParaRPr kumimoji="1" lang="ko-Kore-KR" altLang="en-US" sz="4000" b="1" dirty="0">
              <a:highlight>
                <a:srgbClr val="F8FBFC"/>
              </a:highlight>
            </a:endParaRPr>
          </a:p>
        </p:txBody>
      </p:sp>
      <p:pic>
        <p:nvPicPr>
          <p:cNvPr id="3" name="Picture 2" descr="Mongo에 Mongoose 연결하기 오류">
            <a:extLst>
              <a:ext uri="{FF2B5EF4-FFF2-40B4-BE49-F238E27FC236}">
                <a16:creationId xmlns:a16="http://schemas.microsoft.com/office/drawing/2014/main" id="{8A78C7A0-06C4-70B6-CB55-F35161B17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166788"/>
              </a:clrFrom>
              <a:clrTo>
                <a:srgbClr val="16678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51" y="1933791"/>
            <a:ext cx="6986497" cy="33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자유형 3">
            <a:extLst>
              <a:ext uri="{FF2B5EF4-FFF2-40B4-BE49-F238E27FC236}">
                <a16:creationId xmlns:a16="http://schemas.microsoft.com/office/drawing/2014/main" id="{FE56DB41-4147-1052-A105-013534DF3F77}"/>
              </a:ext>
            </a:extLst>
          </p:cNvPr>
          <p:cNvSpPr/>
          <p:nvPr/>
        </p:nvSpPr>
        <p:spPr>
          <a:xfrm rot="686337">
            <a:off x="2729223" y="3321987"/>
            <a:ext cx="1036154" cy="283583"/>
          </a:xfrm>
          <a:custGeom>
            <a:avLst/>
            <a:gdLst>
              <a:gd name="connsiteX0" fmla="*/ 0 w 894528"/>
              <a:gd name="connsiteY0" fmla="*/ 244822 h 244822"/>
              <a:gd name="connsiteX1" fmla="*/ 314960 w 894528"/>
              <a:gd name="connsiteY1" fmla="*/ 183862 h 244822"/>
              <a:gd name="connsiteX2" fmla="*/ 467360 w 894528"/>
              <a:gd name="connsiteY2" fmla="*/ 143222 h 244822"/>
              <a:gd name="connsiteX3" fmla="*/ 548640 w 894528"/>
              <a:gd name="connsiteY3" fmla="*/ 112742 h 244822"/>
              <a:gd name="connsiteX4" fmla="*/ 609600 w 894528"/>
              <a:gd name="connsiteY4" fmla="*/ 102582 h 244822"/>
              <a:gd name="connsiteX5" fmla="*/ 711200 w 894528"/>
              <a:gd name="connsiteY5" fmla="*/ 72102 h 244822"/>
              <a:gd name="connsiteX6" fmla="*/ 782320 w 894528"/>
              <a:gd name="connsiteY6" fmla="*/ 51782 h 244822"/>
              <a:gd name="connsiteX7" fmla="*/ 863600 w 894528"/>
              <a:gd name="connsiteY7" fmla="*/ 11142 h 244822"/>
              <a:gd name="connsiteX8" fmla="*/ 883920 w 894528"/>
              <a:gd name="connsiteY8" fmla="*/ 11142 h 2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528" h="244822">
                <a:moveTo>
                  <a:pt x="0" y="244822"/>
                </a:moveTo>
                <a:cubicBezTo>
                  <a:pt x="90842" y="228305"/>
                  <a:pt x="216966" y="208360"/>
                  <a:pt x="314960" y="183862"/>
                </a:cubicBezTo>
                <a:cubicBezTo>
                  <a:pt x="365965" y="171111"/>
                  <a:pt x="418132" y="161682"/>
                  <a:pt x="467360" y="143222"/>
                </a:cubicBezTo>
                <a:cubicBezTo>
                  <a:pt x="494453" y="133062"/>
                  <a:pt x="520818" y="120691"/>
                  <a:pt x="548640" y="112742"/>
                </a:cubicBezTo>
                <a:cubicBezTo>
                  <a:pt x="568448" y="107083"/>
                  <a:pt x="589400" y="106622"/>
                  <a:pt x="609600" y="102582"/>
                </a:cubicBezTo>
                <a:cubicBezTo>
                  <a:pt x="690228" y="86456"/>
                  <a:pt x="607528" y="98020"/>
                  <a:pt x="711200" y="72102"/>
                </a:cubicBezTo>
                <a:cubicBezTo>
                  <a:pt x="728444" y="67791"/>
                  <a:pt x="764505" y="59880"/>
                  <a:pt x="782320" y="51782"/>
                </a:cubicBezTo>
                <a:cubicBezTo>
                  <a:pt x="809896" y="39247"/>
                  <a:pt x="834863" y="20721"/>
                  <a:pt x="863600" y="11142"/>
                </a:cubicBezTo>
                <a:cubicBezTo>
                  <a:pt x="898624" y="-533"/>
                  <a:pt x="901653" y="-6591"/>
                  <a:pt x="883920" y="1114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자유형 5">
            <a:extLst>
              <a:ext uri="{FF2B5EF4-FFF2-40B4-BE49-F238E27FC236}">
                <a16:creationId xmlns:a16="http://schemas.microsoft.com/office/drawing/2014/main" id="{30302352-8197-3153-A2D7-6F8AA480AF95}"/>
              </a:ext>
            </a:extLst>
          </p:cNvPr>
          <p:cNvSpPr/>
          <p:nvPr/>
        </p:nvSpPr>
        <p:spPr>
          <a:xfrm rot="962491">
            <a:off x="2769039" y="3563771"/>
            <a:ext cx="1036152" cy="283583"/>
          </a:xfrm>
          <a:custGeom>
            <a:avLst/>
            <a:gdLst>
              <a:gd name="connsiteX0" fmla="*/ 0 w 894528"/>
              <a:gd name="connsiteY0" fmla="*/ 244822 h 244822"/>
              <a:gd name="connsiteX1" fmla="*/ 314960 w 894528"/>
              <a:gd name="connsiteY1" fmla="*/ 183862 h 244822"/>
              <a:gd name="connsiteX2" fmla="*/ 467360 w 894528"/>
              <a:gd name="connsiteY2" fmla="*/ 143222 h 244822"/>
              <a:gd name="connsiteX3" fmla="*/ 548640 w 894528"/>
              <a:gd name="connsiteY3" fmla="*/ 112742 h 244822"/>
              <a:gd name="connsiteX4" fmla="*/ 609600 w 894528"/>
              <a:gd name="connsiteY4" fmla="*/ 102582 h 244822"/>
              <a:gd name="connsiteX5" fmla="*/ 711200 w 894528"/>
              <a:gd name="connsiteY5" fmla="*/ 72102 h 244822"/>
              <a:gd name="connsiteX6" fmla="*/ 782320 w 894528"/>
              <a:gd name="connsiteY6" fmla="*/ 51782 h 244822"/>
              <a:gd name="connsiteX7" fmla="*/ 863600 w 894528"/>
              <a:gd name="connsiteY7" fmla="*/ 11142 h 244822"/>
              <a:gd name="connsiteX8" fmla="*/ 883920 w 894528"/>
              <a:gd name="connsiteY8" fmla="*/ 11142 h 2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528" h="244822">
                <a:moveTo>
                  <a:pt x="0" y="244822"/>
                </a:moveTo>
                <a:cubicBezTo>
                  <a:pt x="90842" y="228305"/>
                  <a:pt x="216966" y="208360"/>
                  <a:pt x="314960" y="183862"/>
                </a:cubicBezTo>
                <a:cubicBezTo>
                  <a:pt x="365965" y="171111"/>
                  <a:pt x="418132" y="161682"/>
                  <a:pt x="467360" y="143222"/>
                </a:cubicBezTo>
                <a:cubicBezTo>
                  <a:pt x="494453" y="133062"/>
                  <a:pt x="520818" y="120691"/>
                  <a:pt x="548640" y="112742"/>
                </a:cubicBezTo>
                <a:cubicBezTo>
                  <a:pt x="568448" y="107083"/>
                  <a:pt x="589400" y="106622"/>
                  <a:pt x="609600" y="102582"/>
                </a:cubicBezTo>
                <a:cubicBezTo>
                  <a:pt x="690228" y="86456"/>
                  <a:pt x="607528" y="98020"/>
                  <a:pt x="711200" y="72102"/>
                </a:cubicBezTo>
                <a:cubicBezTo>
                  <a:pt x="728444" y="67791"/>
                  <a:pt x="764505" y="59880"/>
                  <a:pt x="782320" y="51782"/>
                </a:cubicBezTo>
                <a:cubicBezTo>
                  <a:pt x="809896" y="39247"/>
                  <a:pt x="834863" y="20721"/>
                  <a:pt x="863600" y="11142"/>
                </a:cubicBezTo>
                <a:cubicBezTo>
                  <a:pt x="898624" y="-533"/>
                  <a:pt x="901653" y="-6591"/>
                  <a:pt x="883920" y="1114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DAC25A56-4F05-75A9-837F-1B6871B68B66}"/>
              </a:ext>
            </a:extLst>
          </p:cNvPr>
          <p:cNvSpPr/>
          <p:nvPr/>
        </p:nvSpPr>
        <p:spPr>
          <a:xfrm>
            <a:off x="2750030" y="2399836"/>
            <a:ext cx="680650" cy="772160"/>
          </a:xfrm>
          <a:custGeom>
            <a:avLst/>
            <a:gdLst>
              <a:gd name="connsiteX0" fmla="*/ 20728 w 538888"/>
              <a:gd name="connsiteY0" fmla="*/ 1739 h 611339"/>
              <a:gd name="connsiteX1" fmla="*/ 30888 w 538888"/>
              <a:gd name="connsiteY1" fmla="*/ 113499 h 611339"/>
              <a:gd name="connsiteX2" fmla="*/ 51208 w 538888"/>
              <a:gd name="connsiteY2" fmla="*/ 194779 h 611339"/>
              <a:gd name="connsiteX3" fmla="*/ 71528 w 538888"/>
              <a:gd name="connsiteY3" fmla="*/ 276059 h 611339"/>
              <a:gd name="connsiteX4" fmla="*/ 81688 w 538888"/>
              <a:gd name="connsiteY4" fmla="*/ 316699 h 611339"/>
              <a:gd name="connsiteX5" fmla="*/ 91848 w 538888"/>
              <a:gd name="connsiteY5" fmla="*/ 357339 h 611339"/>
              <a:gd name="connsiteX6" fmla="*/ 112168 w 538888"/>
              <a:gd name="connsiteY6" fmla="*/ 397979 h 611339"/>
              <a:gd name="connsiteX7" fmla="*/ 122328 w 538888"/>
              <a:gd name="connsiteY7" fmla="*/ 428459 h 611339"/>
              <a:gd name="connsiteX8" fmla="*/ 162968 w 538888"/>
              <a:gd name="connsiteY8" fmla="*/ 489419 h 611339"/>
              <a:gd name="connsiteX9" fmla="*/ 173128 w 538888"/>
              <a:gd name="connsiteY9" fmla="*/ 519899 h 611339"/>
              <a:gd name="connsiteX10" fmla="*/ 223928 w 538888"/>
              <a:gd name="connsiteY10" fmla="*/ 611339 h 611339"/>
              <a:gd name="connsiteX11" fmla="*/ 264568 w 538888"/>
              <a:gd name="connsiteY11" fmla="*/ 601179 h 611339"/>
              <a:gd name="connsiteX12" fmla="*/ 284888 w 538888"/>
              <a:gd name="connsiteY12" fmla="*/ 570699 h 611339"/>
              <a:gd name="connsiteX13" fmla="*/ 335688 w 538888"/>
              <a:gd name="connsiteY13" fmla="*/ 519899 h 611339"/>
              <a:gd name="connsiteX14" fmla="*/ 366168 w 538888"/>
              <a:gd name="connsiteY14" fmla="*/ 499579 h 611339"/>
              <a:gd name="connsiteX15" fmla="*/ 406808 w 538888"/>
              <a:gd name="connsiteY15" fmla="*/ 469099 h 611339"/>
              <a:gd name="connsiteX16" fmla="*/ 437288 w 538888"/>
              <a:gd name="connsiteY16" fmla="*/ 448779 h 611339"/>
              <a:gd name="connsiteX17" fmla="*/ 467768 w 538888"/>
              <a:gd name="connsiteY17" fmla="*/ 408139 h 611339"/>
              <a:gd name="connsiteX18" fmla="*/ 498248 w 538888"/>
              <a:gd name="connsiteY18" fmla="*/ 377659 h 611339"/>
              <a:gd name="connsiteX19" fmla="*/ 518568 w 538888"/>
              <a:gd name="connsiteY19" fmla="*/ 347179 h 611339"/>
              <a:gd name="connsiteX20" fmla="*/ 538888 w 538888"/>
              <a:gd name="connsiteY20" fmla="*/ 276059 h 611339"/>
              <a:gd name="connsiteX21" fmla="*/ 528728 w 538888"/>
              <a:gd name="connsiteY21" fmla="*/ 164299 h 611339"/>
              <a:gd name="connsiteX22" fmla="*/ 518568 w 538888"/>
              <a:gd name="connsiteY22" fmla="*/ 133819 h 611339"/>
              <a:gd name="connsiteX23" fmla="*/ 488088 w 538888"/>
              <a:gd name="connsiteY23" fmla="*/ 113499 h 611339"/>
              <a:gd name="connsiteX24" fmla="*/ 457608 w 538888"/>
              <a:gd name="connsiteY24" fmla="*/ 83019 h 611339"/>
              <a:gd name="connsiteX25" fmla="*/ 376328 w 538888"/>
              <a:gd name="connsiteY25" fmla="*/ 62699 h 611339"/>
              <a:gd name="connsiteX26" fmla="*/ 274728 w 538888"/>
              <a:gd name="connsiteY26" fmla="*/ 32219 h 611339"/>
              <a:gd name="connsiteX27" fmla="*/ 408 w 538888"/>
              <a:gd name="connsiteY27" fmla="*/ 42379 h 611339"/>
              <a:gd name="connsiteX28" fmla="*/ 20728 w 538888"/>
              <a:gd name="connsiteY28" fmla="*/ 1739 h 61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8888" h="611339">
                <a:moveTo>
                  <a:pt x="20728" y="1739"/>
                </a:moveTo>
                <a:cubicBezTo>
                  <a:pt x="25808" y="13592"/>
                  <a:pt x="25054" y="76550"/>
                  <a:pt x="30888" y="113499"/>
                </a:cubicBezTo>
                <a:cubicBezTo>
                  <a:pt x="35244" y="141084"/>
                  <a:pt x="44435" y="167686"/>
                  <a:pt x="51208" y="194779"/>
                </a:cubicBezTo>
                <a:lnTo>
                  <a:pt x="71528" y="276059"/>
                </a:lnTo>
                <a:lnTo>
                  <a:pt x="81688" y="316699"/>
                </a:lnTo>
                <a:cubicBezTo>
                  <a:pt x="85075" y="330246"/>
                  <a:pt x="85603" y="344850"/>
                  <a:pt x="91848" y="357339"/>
                </a:cubicBezTo>
                <a:cubicBezTo>
                  <a:pt x="98621" y="370886"/>
                  <a:pt x="106202" y="384058"/>
                  <a:pt x="112168" y="397979"/>
                </a:cubicBezTo>
                <a:cubicBezTo>
                  <a:pt x="116387" y="407823"/>
                  <a:pt x="117127" y="419097"/>
                  <a:pt x="122328" y="428459"/>
                </a:cubicBezTo>
                <a:cubicBezTo>
                  <a:pt x="134188" y="449807"/>
                  <a:pt x="155245" y="466251"/>
                  <a:pt x="162968" y="489419"/>
                </a:cubicBezTo>
                <a:cubicBezTo>
                  <a:pt x="166355" y="499579"/>
                  <a:pt x="167927" y="510537"/>
                  <a:pt x="173128" y="519899"/>
                </a:cubicBezTo>
                <a:cubicBezTo>
                  <a:pt x="231354" y="624705"/>
                  <a:pt x="200938" y="542370"/>
                  <a:pt x="223928" y="611339"/>
                </a:cubicBezTo>
                <a:cubicBezTo>
                  <a:pt x="237475" y="607952"/>
                  <a:pt x="252950" y="608925"/>
                  <a:pt x="264568" y="601179"/>
                </a:cubicBezTo>
                <a:cubicBezTo>
                  <a:pt x="274728" y="594406"/>
                  <a:pt x="276847" y="579889"/>
                  <a:pt x="284888" y="570699"/>
                </a:cubicBezTo>
                <a:cubicBezTo>
                  <a:pt x="300657" y="552677"/>
                  <a:pt x="317666" y="535668"/>
                  <a:pt x="335688" y="519899"/>
                </a:cubicBezTo>
                <a:cubicBezTo>
                  <a:pt x="344878" y="511858"/>
                  <a:pt x="356232" y="506676"/>
                  <a:pt x="366168" y="499579"/>
                </a:cubicBezTo>
                <a:cubicBezTo>
                  <a:pt x="379947" y="489737"/>
                  <a:pt x="393029" y="478941"/>
                  <a:pt x="406808" y="469099"/>
                </a:cubicBezTo>
                <a:cubicBezTo>
                  <a:pt x="416744" y="462002"/>
                  <a:pt x="428654" y="457413"/>
                  <a:pt x="437288" y="448779"/>
                </a:cubicBezTo>
                <a:cubicBezTo>
                  <a:pt x="449262" y="436805"/>
                  <a:pt x="456748" y="420996"/>
                  <a:pt x="467768" y="408139"/>
                </a:cubicBezTo>
                <a:cubicBezTo>
                  <a:pt x="477119" y="397230"/>
                  <a:pt x="489050" y="388697"/>
                  <a:pt x="498248" y="377659"/>
                </a:cubicBezTo>
                <a:cubicBezTo>
                  <a:pt x="506065" y="368278"/>
                  <a:pt x="513107" y="358101"/>
                  <a:pt x="518568" y="347179"/>
                </a:cubicBezTo>
                <a:cubicBezTo>
                  <a:pt x="525856" y="332603"/>
                  <a:pt x="535633" y="289080"/>
                  <a:pt x="538888" y="276059"/>
                </a:cubicBezTo>
                <a:cubicBezTo>
                  <a:pt x="535501" y="238806"/>
                  <a:pt x="534018" y="201330"/>
                  <a:pt x="528728" y="164299"/>
                </a:cubicBezTo>
                <a:cubicBezTo>
                  <a:pt x="527213" y="153697"/>
                  <a:pt x="525258" y="142182"/>
                  <a:pt x="518568" y="133819"/>
                </a:cubicBezTo>
                <a:cubicBezTo>
                  <a:pt x="510940" y="124284"/>
                  <a:pt x="497469" y="121316"/>
                  <a:pt x="488088" y="113499"/>
                </a:cubicBezTo>
                <a:cubicBezTo>
                  <a:pt x="477050" y="104301"/>
                  <a:pt x="470689" y="88965"/>
                  <a:pt x="457608" y="83019"/>
                </a:cubicBezTo>
                <a:cubicBezTo>
                  <a:pt x="432184" y="71463"/>
                  <a:pt x="402822" y="71530"/>
                  <a:pt x="376328" y="62699"/>
                </a:cubicBezTo>
                <a:cubicBezTo>
                  <a:pt x="302121" y="37963"/>
                  <a:pt x="336148" y="47574"/>
                  <a:pt x="274728" y="32219"/>
                </a:cubicBezTo>
                <a:lnTo>
                  <a:pt x="408" y="42379"/>
                </a:lnTo>
                <a:cubicBezTo>
                  <a:pt x="-2976" y="42509"/>
                  <a:pt x="15648" y="-10114"/>
                  <a:pt x="20728" y="1739"/>
                </a:cubicBezTo>
                <a:close/>
              </a:path>
            </a:pathLst>
          </a:cu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2D935-5555-6704-D4CC-17943F317514}"/>
              </a:ext>
            </a:extLst>
          </p:cNvPr>
          <p:cNvSpPr txBox="1"/>
          <p:nvPr/>
        </p:nvSpPr>
        <p:spPr>
          <a:xfrm>
            <a:off x="6339840" y="3999150"/>
            <a:ext cx="187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880014"/>
                </a:solidFill>
              </a:rPr>
              <a:t>by </a:t>
            </a:r>
            <a:r>
              <a:rPr kumimoji="1" lang="en-US" altLang="ko-Kore-KR" sz="2000" b="1" dirty="0" err="1">
                <a:solidFill>
                  <a:srgbClr val="880014"/>
                </a:solidFill>
              </a:rPr>
              <a:t>Dongjae</a:t>
            </a:r>
            <a:endParaRPr kumimoji="1" lang="ko-Kore-KR" altLang="en-US" sz="2000" b="1" dirty="0">
              <a:solidFill>
                <a:srgbClr val="8800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66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est.js의 기본과 시작">
            <a:extLst>
              <a:ext uri="{FF2B5EF4-FFF2-40B4-BE49-F238E27FC236}">
                <a16:creationId xmlns:a16="http://schemas.microsoft.com/office/drawing/2014/main" id="{891D0E83-9805-338E-88FE-FBF38AD0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06" y="1262852"/>
            <a:ext cx="8664587" cy="43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15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est.js의 기본과 시작">
            <a:extLst>
              <a:ext uri="{FF2B5EF4-FFF2-40B4-BE49-F238E27FC236}">
                <a16:creationId xmlns:a16="http://schemas.microsoft.com/office/drawing/2014/main" id="{891D0E83-9805-338E-88FE-FBF38AD0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87" y="327936"/>
            <a:ext cx="5100622" cy="255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07BD59-F679-B690-3591-7356182D48FC}"/>
              </a:ext>
            </a:extLst>
          </p:cNvPr>
          <p:cNvSpPr txBox="1"/>
          <p:nvPr/>
        </p:nvSpPr>
        <p:spPr>
          <a:xfrm>
            <a:off x="3839980" y="3414146"/>
            <a:ext cx="451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3000" b="1" dirty="0"/>
              <a:t>효율적인 아키텍처</a:t>
            </a:r>
            <a:endParaRPr kumimoji="1" lang="en-US" altLang="ko-KR" sz="3000" b="1" dirty="0"/>
          </a:p>
          <a:p>
            <a:pPr marL="342900" indent="-342900">
              <a:buAutoNum type="arabicPeriod"/>
            </a:pPr>
            <a:r>
              <a:rPr kumimoji="1" lang="ko-Kore-KR" altLang="en-US" sz="3000" b="1" dirty="0"/>
              <a:t>의존성</a:t>
            </a:r>
            <a:r>
              <a:rPr kumimoji="1" lang="ko-KR" altLang="en-US" sz="3000" b="1" dirty="0"/>
              <a:t> 주입</a:t>
            </a:r>
            <a:endParaRPr kumimoji="1" lang="ko-Kore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7794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26D71F2-1D29-C2C0-BB2E-863BB6A0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4" y="2347721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5076" y="1260200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066" y="2565474"/>
            <a:ext cx="1512920" cy="1407368"/>
          </a:xfrm>
          <a:prstGeom prst="rect">
            <a:avLst/>
          </a:prstGeom>
        </p:spPr>
      </p:pic>
      <p:pic>
        <p:nvPicPr>
          <p:cNvPr id="14" name="그림 13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C63EAE9B-2867-21DA-AC6A-8AB64EFE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552283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076" y="4183390"/>
            <a:ext cx="1861847" cy="1940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FC8AA-EDBE-1ED8-DDC2-4835607ED8F1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Sender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6B237-C6BC-EA03-7BF0-7AA14267EB65}"/>
              </a:ext>
            </a:extLst>
          </p:cNvPr>
          <p:cNvSpPr txBox="1"/>
          <p:nvPr/>
        </p:nvSpPr>
        <p:spPr>
          <a:xfrm>
            <a:off x="10168614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Receiver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1939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est.js의 기본과 시작">
            <a:extLst>
              <a:ext uri="{FF2B5EF4-FFF2-40B4-BE49-F238E27FC236}">
                <a16:creationId xmlns:a16="http://schemas.microsoft.com/office/drawing/2014/main" id="{891D0E83-9805-338E-88FE-FBF38AD0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87" y="327936"/>
            <a:ext cx="5100622" cy="255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4E2CA7D-BE20-D071-D46B-18E366B5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8" y="541086"/>
            <a:ext cx="5342112" cy="57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37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est.js의 기본과 시작">
            <a:extLst>
              <a:ext uri="{FF2B5EF4-FFF2-40B4-BE49-F238E27FC236}">
                <a16:creationId xmlns:a16="http://schemas.microsoft.com/office/drawing/2014/main" id="{891D0E83-9805-338E-88FE-FBF38AD0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87" y="327936"/>
            <a:ext cx="5100622" cy="255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4E2CA7D-BE20-D071-D46B-18E366B54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888" y="541086"/>
            <a:ext cx="5342112" cy="5775828"/>
          </a:xfrm>
          <a:prstGeom prst="rect">
            <a:avLst/>
          </a:prstGeom>
        </p:spPr>
      </p:pic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2B3D878-1CBA-4724-C52E-F967BF5792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690"/>
          <a:stretch/>
        </p:blipFill>
        <p:spPr>
          <a:xfrm>
            <a:off x="2016178" y="1603092"/>
            <a:ext cx="9062170" cy="4537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86A4E5C-F002-6AFE-1BA8-820BA72C3F10}"/>
              </a:ext>
            </a:extLst>
          </p:cNvPr>
          <p:cNvSpPr/>
          <p:nvPr/>
        </p:nvSpPr>
        <p:spPr>
          <a:xfrm>
            <a:off x="2175598" y="2591138"/>
            <a:ext cx="1122280" cy="317090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9BB204-D37D-7362-631F-B321C722A910}"/>
              </a:ext>
            </a:extLst>
          </p:cNvPr>
          <p:cNvSpPr/>
          <p:nvPr/>
        </p:nvSpPr>
        <p:spPr>
          <a:xfrm>
            <a:off x="2552850" y="4892848"/>
            <a:ext cx="2184041" cy="317090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F39903-3C8E-5192-A093-225CA62CD992}"/>
              </a:ext>
            </a:extLst>
          </p:cNvPr>
          <p:cNvSpPr/>
          <p:nvPr/>
        </p:nvSpPr>
        <p:spPr>
          <a:xfrm>
            <a:off x="2736738" y="3578193"/>
            <a:ext cx="3514160" cy="339155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E143FE-FB64-B87E-12CD-2732A9711E44}"/>
              </a:ext>
            </a:extLst>
          </p:cNvPr>
          <p:cNvSpPr/>
          <p:nvPr/>
        </p:nvSpPr>
        <p:spPr>
          <a:xfrm>
            <a:off x="2736737" y="4235100"/>
            <a:ext cx="6692075" cy="317090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FC2C43-E2F0-DF82-4E73-4C6369812AB5}"/>
              </a:ext>
            </a:extLst>
          </p:cNvPr>
          <p:cNvSpPr/>
          <p:nvPr/>
        </p:nvSpPr>
        <p:spPr>
          <a:xfrm>
            <a:off x="2680784" y="5199422"/>
            <a:ext cx="6208383" cy="369804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9086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50FB33B-A38B-7706-A21D-90AF04A27CE5}"/>
              </a:ext>
            </a:extLst>
          </p:cNvPr>
          <p:cNvSpPr/>
          <p:nvPr/>
        </p:nvSpPr>
        <p:spPr>
          <a:xfrm>
            <a:off x="948170" y="5358847"/>
            <a:ext cx="3117913" cy="9819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dirty="0" err="1"/>
              <a:t>UserController</a:t>
            </a:r>
            <a:endParaRPr kumimoji="1" lang="ko-Kore-KR" altLang="en-US" sz="3000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BF63DE-967E-6207-5577-5344EB90CF31}"/>
              </a:ext>
            </a:extLst>
          </p:cNvPr>
          <p:cNvSpPr/>
          <p:nvPr/>
        </p:nvSpPr>
        <p:spPr>
          <a:xfrm>
            <a:off x="4410856" y="2938004"/>
            <a:ext cx="3370288" cy="981991"/>
          </a:xfrm>
          <a:prstGeom prst="roundRect">
            <a:avLst/>
          </a:prstGeom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dirty="0" err="1"/>
              <a:t>BaseController</a:t>
            </a:r>
            <a:endParaRPr kumimoji="1" lang="ko-Kore-KR" altLang="en-US" sz="3000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808BA8E-63F8-D8B7-AC9E-A22BED666C64}"/>
              </a:ext>
            </a:extLst>
          </p:cNvPr>
          <p:cNvSpPr/>
          <p:nvPr/>
        </p:nvSpPr>
        <p:spPr>
          <a:xfrm>
            <a:off x="4488347" y="5358847"/>
            <a:ext cx="3117913" cy="9819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dirty="0" err="1"/>
              <a:t>AuthController</a:t>
            </a:r>
            <a:endParaRPr kumimoji="1" lang="ko-Kore-KR" altLang="en-US" sz="30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44D21E5-26F6-1575-027C-C12551E632F4}"/>
              </a:ext>
            </a:extLst>
          </p:cNvPr>
          <p:cNvSpPr/>
          <p:nvPr/>
        </p:nvSpPr>
        <p:spPr>
          <a:xfrm>
            <a:off x="8028524" y="5358846"/>
            <a:ext cx="3117913" cy="98199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dirty="0" err="1"/>
              <a:t>ChatController</a:t>
            </a:r>
            <a:endParaRPr kumimoji="1" lang="ko-Kore-KR" altLang="en-US" sz="3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1F06B3F-C4EA-3C7F-0E69-8DC567247B23}"/>
              </a:ext>
            </a:extLst>
          </p:cNvPr>
          <p:cNvCxnSpPr>
            <a:stCxn id="5" idx="0"/>
          </p:cNvCxnSpPr>
          <p:nvPr/>
        </p:nvCxnSpPr>
        <p:spPr>
          <a:xfrm flipV="1">
            <a:off x="2507127" y="3919995"/>
            <a:ext cx="1981220" cy="1438852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305C24-D088-5EC3-61A0-7550AC3068C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47304" y="3919995"/>
            <a:ext cx="48696" cy="1438852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E79192-BA3E-5F73-3094-537CF691ED6C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781144" y="3979751"/>
            <a:ext cx="1806337" cy="1379095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875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BF63DE-967E-6207-5577-5344EB90CF31}"/>
              </a:ext>
            </a:extLst>
          </p:cNvPr>
          <p:cNvSpPr/>
          <p:nvPr/>
        </p:nvSpPr>
        <p:spPr>
          <a:xfrm>
            <a:off x="4410856" y="2938004"/>
            <a:ext cx="3370288" cy="981991"/>
          </a:xfrm>
          <a:prstGeom prst="roundRect">
            <a:avLst/>
          </a:prstGeom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dirty="0" err="1"/>
              <a:t>BaseController</a:t>
            </a:r>
            <a:endParaRPr kumimoji="1" lang="ko-Kore-KR" altLang="en-US" sz="3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1F06B3F-C4EA-3C7F-0E69-8DC567247B23}"/>
              </a:ext>
            </a:extLst>
          </p:cNvPr>
          <p:cNvCxnSpPr>
            <a:cxnSpLocks/>
          </p:cNvCxnSpPr>
          <p:nvPr/>
        </p:nvCxnSpPr>
        <p:spPr>
          <a:xfrm flipV="1">
            <a:off x="3717561" y="3919995"/>
            <a:ext cx="770786" cy="456861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6023FB0-0F49-A926-49F5-751613DF73EE}"/>
              </a:ext>
            </a:extLst>
          </p:cNvPr>
          <p:cNvSpPr/>
          <p:nvPr/>
        </p:nvSpPr>
        <p:spPr>
          <a:xfrm>
            <a:off x="948170" y="4212237"/>
            <a:ext cx="3117913" cy="25503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dirty="0" err="1"/>
              <a:t>UserController</a:t>
            </a:r>
            <a:endParaRPr kumimoji="1" lang="en-US" altLang="ko-Kore-KR" sz="3000" dirty="0"/>
          </a:p>
          <a:p>
            <a:pPr algn="ctr"/>
            <a:endParaRPr kumimoji="1" lang="en-US" altLang="ko-Kore-KR" sz="3000" dirty="0"/>
          </a:p>
          <a:p>
            <a:pPr algn="ctr"/>
            <a:endParaRPr kumimoji="1" lang="en-US" altLang="ko-Kore-KR" sz="3000" dirty="0"/>
          </a:p>
          <a:p>
            <a:pPr algn="ctr"/>
            <a:endParaRPr kumimoji="1" lang="en-US" altLang="ko-Kore-KR" sz="3000" dirty="0"/>
          </a:p>
          <a:p>
            <a:pPr algn="ctr"/>
            <a:endParaRPr kumimoji="1" lang="ko-Kore-KR" altLang="en-US" sz="3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B8C8D1-164A-8056-6F0A-9FAF897193B5}"/>
              </a:ext>
            </a:extLst>
          </p:cNvPr>
          <p:cNvSpPr/>
          <p:nvPr/>
        </p:nvSpPr>
        <p:spPr>
          <a:xfrm>
            <a:off x="1409075" y="4999422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35DBC3-8F39-26EE-FA57-5F93330B8C07}"/>
              </a:ext>
            </a:extLst>
          </p:cNvPr>
          <p:cNvSpPr/>
          <p:nvPr/>
        </p:nvSpPr>
        <p:spPr>
          <a:xfrm>
            <a:off x="1409075" y="5520094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81E6DD-07D1-B559-6FFE-0CE82F4BA90E}"/>
              </a:ext>
            </a:extLst>
          </p:cNvPr>
          <p:cNvSpPr/>
          <p:nvPr/>
        </p:nvSpPr>
        <p:spPr>
          <a:xfrm>
            <a:off x="1409075" y="6040766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21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6023FB0-0F49-A926-49F5-751613DF73EE}"/>
              </a:ext>
            </a:extLst>
          </p:cNvPr>
          <p:cNvSpPr/>
          <p:nvPr/>
        </p:nvSpPr>
        <p:spPr>
          <a:xfrm>
            <a:off x="2387226" y="2878248"/>
            <a:ext cx="5100622" cy="3651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 err="1"/>
              <a:t>UserController</a:t>
            </a:r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ko-Kore-KR" altLang="en-US" sz="3000" b="1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D9E6276-57E6-B8F6-4C8C-D1B4C89E45D4}"/>
              </a:ext>
            </a:extLst>
          </p:cNvPr>
          <p:cNvSpPr/>
          <p:nvPr/>
        </p:nvSpPr>
        <p:spPr>
          <a:xfrm>
            <a:off x="3282887" y="3747412"/>
            <a:ext cx="3402726" cy="26253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tx1"/>
                </a:solidFill>
              </a:rPr>
              <a:t>Wrapper</a:t>
            </a:r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ko-Kore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196030-E203-37FA-7696-5583BF20D801}"/>
              </a:ext>
            </a:extLst>
          </p:cNvPr>
          <p:cNvSpPr/>
          <p:nvPr/>
        </p:nvSpPr>
        <p:spPr>
          <a:xfrm>
            <a:off x="3787514" y="4603217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0062E4-040A-5146-120E-87BFFCFE6E12}"/>
              </a:ext>
            </a:extLst>
          </p:cNvPr>
          <p:cNvSpPr/>
          <p:nvPr/>
        </p:nvSpPr>
        <p:spPr>
          <a:xfrm>
            <a:off x="3787514" y="5123889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A1C83-936E-8778-7D12-8EDF856C9866}"/>
              </a:ext>
            </a:extLst>
          </p:cNvPr>
          <p:cNvSpPr/>
          <p:nvPr/>
        </p:nvSpPr>
        <p:spPr>
          <a:xfrm>
            <a:off x="3787514" y="5644561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0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6023FB0-0F49-A926-49F5-751613DF73EE}"/>
              </a:ext>
            </a:extLst>
          </p:cNvPr>
          <p:cNvSpPr/>
          <p:nvPr/>
        </p:nvSpPr>
        <p:spPr>
          <a:xfrm>
            <a:off x="2387226" y="2878248"/>
            <a:ext cx="5100622" cy="3651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 err="1"/>
              <a:t>UserController</a:t>
            </a:r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ko-Kore-KR" altLang="en-US" sz="3000" b="1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D9E6276-57E6-B8F6-4C8C-D1B4C89E45D4}"/>
              </a:ext>
            </a:extLst>
          </p:cNvPr>
          <p:cNvSpPr/>
          <p:nvPr/>
        </p:nvSpPr>
        <p:spPr>
          <a:xfrm>
            <a:off x="3282887" y="3747412"/>
            <a:ext cx="3402726" cy="26253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tx1"/>
                </a:solidFill>
              </a:rPr>
              <a:t>Wrapper</a:t>
            </a:r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ko-Kore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0062E4-040A-5146-120E-87BFFCFE6E12}"/>
              </a:ext>
            </a:extLst>
          </p:cNvPr>
          <p:cNvSpPr/>
          <p:nvPr/>
        </p:nvSpPr>
        <p:spPr>
          <a:xfrm>
            <a:off x="3787514" y="5123889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A1C83-936E-8778-7D12-8EDF856C9866}"/>
              </a:ext>
            </a:extLst>
          </p:cNvPr>
          <p:cNvSpPr/>
          <p:nvPr/>
        </p:nvSpPr>
        <p:spPr>
          <a:xfrm>
            <a:off x="3787514" y="5644561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3D964-9E6C-9222-388D-945F9B936430}"/>
              </a:ext>
            </a:extLst>
          </p:cNvPr>
          <p:cNvSpPr/>
          <p:nvPr/>
        </p:nvSpPr>
        <p:spPr>
          <a:xfrm>
            <a:off x="3787514" y="4603217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5B2A61-227B-1132-B682-B41B39AAA0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A27DCB37-F282-FCF2-967D-899407CCE0BB}"/>
              </a:ext>
            </a:extLst>
          </p:cNvPr>
          <p:cNvSpPr/>
          <p:nvPr/>
        </p:nvSpPr>
        <p:spPr>
          <a:xfrm>
            <a:off x="3787513" y="964760"/>
            <a:ext cx="4741889" cy="400180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solidFill>
                  <a:schemeClr val="tx1"/>
                </a:solidFill>
              </a:rPr>
              <a:t>Wrapper</a:t>
            </a:r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7A4F7E-8390-2F33-F414-CA28EE787389}"/>
              </a:ext>
            </a:extLst>
          </p:cNvPr>
          <p:cNvSpPr txBox="1"/>
          <p:nvPr/>
        </p:nvSpPr>
        <p:spPr>
          <a:xfrm>
            <a:off x="4984250" y="1884593"/>
            <a:ext cx="1331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try</a:t>
            </a: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{</a:t>
            </a:r>
          </a:p>
          <a:p>
            <a:endParaRPr kumimoji="1" lang="en-US" altLang="ko-Kore-KR" sz="2000" b="1" dirty="0">
              <a:solidFill>
                <a:srgbClr val="FF0000"/>
              </a:solidFill>
            </a:endParaRPr>
          </a:p>
          <a:p>
            <a:endParaRPr kumimoji="1" lang="en-US" altLang="ko-Kore-KR" sz="2000" b="1" dirty="0">
              <a:solidFill>
                <a:srgbClr val="FF0000"/>
              </a:solidFill>
            </a:endParaRP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}</a:t>
            </a: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catch</a:t>
            </a: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{</a:t>
            </a: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}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BD17F-FC93-7B01-26A7-39CA82892440}"/>
              </a:ext>
            </a:extLst>
          </p:cNvPr>
          <p:cNvSpPr/>
          <p:nvPr/>
        </p:nvSpPr>
        <p:spPr>
          <a:xfrm>
            <a:off x="6390960" y="2653727"/>
            <a:ext cx="18162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8443-FAE9-1630-EC30-D4976923F560}"/>
              </a:ext>
            </a:extLst>
          </p:cNvPr>
          <p:cNvSpPr txBox="1"/>
          <p:nvPr/>
        </p:nvSpPr>
        <p:spPr>
          <a:xfrm>
            <a:off x="5217866" y="2653727"/>
            <a:ext cx="458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>
                <a:solidFill>
                  <a:srgbClr val="FF0000"/>
                </a:solidFill>
              </a:rPr>
              <a:t>res.json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(                       )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03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6023FB0-0F49-A926-49F5-751613DF73EE}"/>
              </a:ext>
            </a:extLst>
          </p:cNvPr>
          <p:cNvSpPr/>
          <p:nvPr/>
        </p:nvSpPr>
        <p:spPr>
          <a:xfrm>
            <a:off x="2387226" y="2878248"/>
            <a:ext cx="5100622" cy="3651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 err="1"/>
              <a:t>UserController</a:t>
            </a:r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en-US" altLang="ko-Kore-KR" sz="3000" b="1" dirty="0"/>
          </a:p>
          <a:p>
            <a:pPr algn="ctr"/>
            <a:endParaRPr kumimoji="1" lang="ko-Kore-KR" altLang="en-US" sz="3000" b="1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D9E6276-57E6-B8F6-4C8C-D1B4C89E45D4}"/>
              </a:ext>
            </a:extLst>
          </p:cNvPr>
          <p:cNvSpPr/>
          <p:nvPr/>
        </p:nvSpPr>
        <p:spPr>
          <a:xfrm>
            <a:off x="3282887" y="3747412"/>
            <a:ext cx="3402726" cy="26253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tx1"/>
                </a:solidFill>
              </a:rPr>
              <a:t>Wrapper</a:t>
            </a:r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ko-Kore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0062E4-040A-5146-120E-87BFFCFE6E12}"/>
              </a:ext>
            </a:extLst>
          </p:cNvPr>
          <p:cNvSpPr/>
          <p:nvPr/>
        </p:nvSpPr>
        <p:spPr>
          <a:xfrm>
            <a:off x="3787514" y="5123889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A1C83-936E-8778-7D12-8EDF856C9866}"/>
              </a:ext>
            </a:extLst>
          </p:cNvPr>
          <p:cNvSpPr/>
          <p:nvPr/>
        </p:nvSpPr>
        <p:spPr>
          <a:xfrm>
            <a:off x="3787514" y="5644561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3D964-9E6C-9222-388D-945F9B936430}"/>
              </a:ext>
            </a:extLst>
          </p:cNvPr>
          <p:cNvSpPr/>
          <p:nvPr/>
        </p:nvSpPr>
        <p:spPr>
          <a:xfrm>
            <a:off x="3787514" y="4603217"/>
            <a:ext cx="23084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5B2A61-227B-1132-B682-B41B39AAA0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A27DCB37-F282-FCF2-967D-899407CCE0BB}"/>
              </a:ext>
            </a:extLst>
          </p:cNvPr>
          <p:cNvSpPr/>
          <p:nvPr/>
        </p:nvSpPr>
        <p:spPr>
          <a:xfrm>
            <a:off x="3787513" y="964760"/>
            <a:ext cx="4741889" cy="400180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solidFill>
                  <a:schemeClr val="tx1"/>
                </a:solidFill>
              </a:rPr>
              <a:t>Wrapper</a:t>
            </a:r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en-US" altLang="ko-Kore-KR" b="1" dirty="0"/>
          </a:p>
          <a:p>
            <a:pPr algn="ctr"/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7A4F7E-8390-2F33-F414-CA28EE787389}"/>
              </a:ext>
            </a:extLst>
          </p:cNvPr>
          <p:cNvSpPr txBox="1"/>
          <p:nvPr/>
        </p:nvSpPr>
        <p:spPr>
          <a:xfrm>
            <a:off x="4984250" y="1884593"/>
            <a:ext cx="1331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try</a:t>
            </a: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{</a:t>
            </a:r>
          </a:p>
          <a:p>
            <a:endParaRPr kumimoji="1" lang="en-US" altLang="ko-Kore-KR" sz="2000" b="1" dirty="0">
              <a:solidFill>
                <a:srgbClr val="FF0000"/>
              </a:solidFill>
            </a:endParaRPr>
          </a:p>
          <a:p>
            <a:endParaRPr kumimoji="1" lang="en-US" altLang="ko-Kore-KR" sz="2000" b="1" dirty="0">
              <a:solidFill>
                <a:srgbClr val="FF0000"/>
              </a:solidFill>
            </a:endParaRP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}</a:t>
            </a: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catch</a:t>
            </a: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{</a:t>
            </a:r>
          </a:p>
          <a:p>
            <a:r>
              <a:rPr kumimoji="1" lang="en-US" altLang="ko-Kore-KR" sz="2000" b="1" dirty="0">
                <a:solidFill>
                  <a:srgbClr val="FF0000"/>
                </a:solidFill>
              </a:rPr>
              <a:t>}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BD17F-FC93-7B01-26A7-39CA82892440}"/>
              </a:ext>
            </a:extLst>
          </p:cNvPr>
          <p:cNvSpPr/>
          <p:nvPr/>
        </p:nvSpPr>
        <p:spPr>
          <a:xfrm>
            <a:off x="6390960" y="2653727"/>
            <a:ext cx="1816286" cy="456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ysClr val="windowText" lastClr="000000"/>
                </a:solidFill>
              </a:rPr>
              <a:t>Method</a:t>
            </a:r>
            <a:endParaRPr kumimoji="1" lang="ko-Kore-KR" altLang="en-US" sz="25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8443-FAE9-1630-EC30-D4976923F560}"/>
              </a:ext>
            </a:extLst>
          </p:cNvPr>
          <p:cNvSpPr txBox="1"/>
          <p:nvPr/>
        </p:nvSpPr>
        <p:spPr>
          <a:xfrm>
            <a:off x="5217866" y="2653727"/>
            <a:ext cx="458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>
                <a:solidFill>
                  <a:srgbClr val="FF0000"/>
                </a:solidFill>
              </a:rPr>
              <a:t>res.json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(                       )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7EA273-2902-37A8-F780-6F8AF393261A}"/>
              </a:ext>
            </a:extLst>
          </p:cNvPr>
          <p:cNvSpPr/>
          <p:nvPr/>
        </p:nvSpPr>
        <p:spPr>
          <a:xfrm>
            <a:off x="4973720" y="3476368"/>
            <a:ext cx="812483" cy="962769"/>
          </a:xfrm>
          <a:prstGeom prst="rect">
            <a:avLst/>
          </a:prstGeom>
          <a:solidFill>
            <a:schemeClr val="tx1">
              <a:alpha val="12157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290" name="Picture 2" descr="흐음짤 모음집 - OP.GG">
            <a:extLst>
              <a:ext uri="{FF2B5EF4-FFF2-40B4-BE49-F238E27FC236}">
                <a16:creationId xmlns:a16="http://schemas.microsoft.com/office/drawing/2014/main" id="{86CA8F65-4564-1EA2-2D19-38E2CFD3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55" y="3528568"/>
            <a:ext cx="1010838" cy="10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551E6-65F9-A994-C185-543B2758231E}"/>
              </a:ext>
            </a:extLst>
          </p:cNvPr>
          <p:cNvSpPr txBox="1"/>
          <p:nvPr/>
        </p:nvSpPr>
        <p:spPr>
          <a:xfrm>
            <a:off x="6370645" y="4539406"/>
            <a:ext cx="52017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>
                <a:highlight>
                  <a:srgbClr val="F8FBFC"/>
                </a:highlight>
              </a:rPr>
              <a:t>에러는 어디서 어떻게 처리하나요</a:t>
            </a:r>
            <a:r>
              <a:rPr kumimoji="1" lang="en-US" altLang="ko-KR" sz="2500" b="1" dirty="0">
                <a:highlight>
                  <a:srgbClr val="F8FBFC"/>
                </a:highlight>
              </a:rPr>
              <a:t>?</a:t>
            </a:r>
            <a:endParaRPr kumimoji="1" lang="ko-Kore-KR" altLang="en-US" sz="2500" b="1" dirty="0">
              <a:highlight>
                <a:srgbClr val="F8FBF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45586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88195DB-A043-F373-DA9A-C99815A58C23}"/>
              </a:ext>
            </a:extLst>
          </p:cNvPr>
          <p:cNvSpPr/>
          <p:nvPr/>
        </p:nvSpPr>
        <p:spPr>
          <a:xfrm>
            <a:off x="1289153" y="1034320"/>
            <a:ext cx="3942413" cy="12291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 err="1"/>
              <a:t>ErroResponse</a:t>
            </a:r>
            <a:endParaRPr kumimoji="1" lang="ko-Kore-KR" altLang="en-US" sz="3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983CD-B3D1-A258-3005-EEE93962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7" y="5036695"/>
            <a:ext cx="8442203" cy="78698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664313D-788B-91D9-39A8-AA661CF1302F}"/>
              </a:ext>
            </a:extLst>
          </p:cNvPr>
          <p:cNvSpPr/>
          <p:nvPr/>
        </p:nvSpPr>
        <p:spPr>
          <a:xfrm>
            <a:off x="1289152" y="2955559"/>
            <a:ext cx="3942413" cy="12291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 err="1"/>
              <a:t>DongCeption</a:t>
            </a:r>
            <a:endParaRPr kumimoji="1" lang="ko-Kore-KR" alt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793A1-51EC-2224-99F0-CD3CF5031255}"/>
              </a:ext>
            </a:extLst>
          </p:cNvPr>
          <p:cNvSpPr txBox="1"/>
          <p:nvPr/>
        </p:nvSpPr>
        <p:spPr>
          <a:xfrm>
            <a:off x="5336498" y="1049309"/>
            <a:ext cx="6355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 err="1"/>
              <a:t>ErrorResponse</a:t>
            </a:r>
            <a:r>
              <a:rPr kumimoji="1" lang="en-US" altLang="ko-Kore-KR" sz="3000" b="1" dirty="0"/>
              <a:t>(user </a:t>
            </a:r>
            <a:r>
              <a:rPr kumimoji="1" lang="ko-KR" altLang="en-US" sz="3000" b="1" dirty="0"/>
              <a:t>없음</a:t>
            </a:r>
            <a:r>
              <a:rPr kumimoji="1" lang="en-US" altLang="ko-KR" sz="3000" b="1" dirty="0"/>
              <a:t>)</a:t>
            </a:r>
          </a:p>
          <a:p>
            <a:r>
              <a:rPr kumimoji="1" lang="en-US" altLang="ko-Kore-KR" sz="3000" b="1" dirty="0" err="1"/>
              <a:t>ErrorResponse</a:t>
            </a:r>
            <a:r>
              <a:rPr kumimoji="1" lang="en-US" altLang="ko-Kore-KR" sz="3000" b="1" dirty="0"/>
              <a:t>(</a:t>
            </a:r>
            <a:r>
              <a:rPr kumimoji="1" lang="ko-KR" altLang="en-US" sz="3000" b="1" dirty="0"/>
              <a:t>예상 가능한 에러</a:t>
            </a:r>
            <a:r>
              <a:rPr kumimoji="1" lang="en-US" altLang="ko-KR" sz="3000" b="1" dirty="0"/>
              <a:t>)</a:t>
            </a:r>
            <a:endParaRPr kumimoji="1" lang="en-US" altLang="ko-Kore-KR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AC28A-6FE7-0820-F067-19C915CC018A}"/>
              </a:ext>
            </a:extLst>
          </p:cNvPr>
          <p:cNvSpPr txBox="1"/>
          <p:nvPr/>
        </p:nvSpPr>
        <p:spPr>
          <a:xfrm>
            <a:off x="5336498" y="3261341"/>
            <a:ext cx="6355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511856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88195DB-A043-F373-DA9A-C99815A58C23}"/>
              </a:ext>
            </a:extLst>
          </p:cNvPr>
          <p:cNvSpPr/>
          <p:nvPr/>
        </p:nvSpPr>
        <p:spPr>
          <a:xfrm>
            <a:off x="1289153" y="1034320"/>
            <a:ext cx="3942413" cy="12291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 err="1"/>
              <a:t>ErroResponse</a:t>
            </a:r>
            <a:endParaRPr kumimoji="1" lang="ko-Kore-KR" altLang="en-US" sz="3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983CD-B3D1-A258-3005-EEE93962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7" y="5036695"/>
            <a:ext cx="8442203" cy="78698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664313D-788B-91D9-39A8-AA661CF1302F}"/>
              </a:ext>
            </a:extLst>
          </p:cNvPr>
          <p:cNvSpPr/>
          <p:nvPr/>
        </p:nvSpPr>
        <p:spPr>
          <a:xfrm>
            <a:off x="1289152" y="2955559"/>
            <a:ext cx="3942413" cy="12291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 err="1"/>
              <a:t>DongCeption</a:t>
            </a:r>
            <a:endParaRPr kumimoji="1" lang="ko-Kore-KR" alt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793A1-51EC-2224-99F0-CD3CF5031255}"/>
              </a:ext>
            </a:extLst>
          </p:cNvPr>
          <p:cNvSpPr txBox="1"/>
          <p:nvPr/>
        </p:nvSpPr>
        <p:spPr>
          <a:xfrm>
            <a:off x="5336498" y="1049309"/>
            <a:ext cx="6355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 err="1"/>
              <a:t>ErrorResponse</a:t>
            </a:r>
            <a:r>
              <a:rPr kumimoji="1" lang="en-US" altLang="ko-Kore-KR" sz="3000" b="1" dirty="0"/>
              <a:t>(user </a:t>
            </a:r>
            <a:r>
              <a:rPr kumimoji="1" lang="ko-KR" altLang="en-US" sz="3000" b="1" dirty="0"/>
              <a:t>없음</a:t>
            </a:r>
            <a:r>
              <a:rPr kumimoji="1" lang="en-US" altLang="ko-KR" sz="3000" b="1" dirty="0"/>
              <a:t>)</a:t>
            </a:r>
          </a:p>
          <a:p>
            <a:r>
              <a:rPr kumimoji="1" lang="en-US" altLang="ko-Kore-KR" sz="3000" b="1" dirty="0" err="1"/>
              <a:t>ErrorResponse</a:t>
            </a:r>
            <a:r>
              <a:rPr kumimoji="1" lang="en-US" altLang="ko-Kore-KR" sz="3000" b="1" dirty="0"/>
              <a:t>(</a:t>
            </a:r>
            <a:r>
              <a:rPr kumimoji="1" lang="ko-KR" altLang="en-US" sz="3000" b="1" dirty="0"/>
              <a:t>예상 가능한 에러</a:t>
            </a:r>
            <a:r>
              <a:rPr kumimoji="1" lang="en-US" altLang="ko-KR" sz="3000" b="1" dirty="0"/>
              <a:t>)</a:t>
            </a:r>
            <a:endParaRPr kumimoji="1" lang="en-US" altLang="ko-Kore-KR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AC28A-6FE7-0820-F067-19C915CC018A}"/>
              </a:ext>
            </a:extLst>
          </p:cNvPr>
          <p:cNvSpPr txBox="1"/>
          <p:nvPr/>
        </p:nvSpPr>
        <p:spPr>
          <a:xfrm>
            <a:off x="5231565" y="2754548"/>
            <a:ext cx="8724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b="1" dirty="0"/>
              <a:t>error</a:t>
            </a:r>
            <a:r>
              <a:rPr kumimoji="1" lang="ko-KR" altLang="en-US" sz="2500" b="1" dirty="0"/>
              <a:t>가 </a:t>
            </a:r>
            <a:r>
              <a:rPr kumimoji="1" lang="en-US" altLang="ko-KR" sz="2500" b="1" dirty="0" err="1">
                <a:solidFill>
                  <a:srgbClr val="FF0000"/>
                </a:solidFill>
              </a:rPr>
              <a:t>ErrorResponse</a:t>
            </a:r>
            <a:r>
              <a:rPr kumimoji="1" lang="ko-KR" altLang="en-US" sz="2500" b="1" dirty="0"/>
              <a:t> 형태면 </a:t>
            </a:r>
            <a:endParaRPr kumimoji="1" lang="en-US" altLang="ko-KR" sz="2500" b="1" dirty="0"/>
          </a:p>
          <a:p>
            <a:r>
              <a:rPr kumimoji="1" lang="ko-KR" altLang="en-US" sz="2500" b="1" dirty="0"/>
              <a:t>정의된 </a:t>
            </a:r>
            <a:r>
              <a:rPr kumimoji="1" lang="en-US" altLang="ko-KR" sz="2500" b="1" dirty="0"/>
              <a:t>error </a:t>
            </a:r>
            <a:r>
              <a:rPr kumimoji="1" lang="ko-KR" altLang="en-US" sz="2500" b="1" dirty="0"/>
              <a:t>출력</a:t>
            </a:r>
            <a:endParaRPr kumimoji="1" lang="en-US" altLang="ko-KR" sz="2500" b="1" dirty="0"/>
          </a:p>
          <a:p>
            <a:endParaRPr kumimoji="1" lang="en-US" altLang="ko-KR" sz="2500" b="1" dirty="0"/>
          </a:p>
          <a:p>
            <a:r>
              <a:rPr kumimoji="1" lang="ko-KR" altLang="en-US" sz="2500" b="1" dirty="0"/>
              <a:t>아니면 </a:t>
            </a:r>
            <a:r>
              <a:rPr kumimoji="1" lang="en-US" altLang="ko-KR" sz="2500" b="1" dirty="0"/>
              <a:t>500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internal server error</a:t>
            </a:r>
            <a:endParaRPr kumimoji="1" lang="en-US" altLang="ko-Kore-KR" sz="25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F7CD4E-AC9E-CEC8-6E95-716806B0983B}"/>
              </a:ext>
            </a:extLst>
          </p:cNvPr>
          <p:cNvCxnSpPr>
            <a:cxnSpLocks/>
          </p:cNvCxnSpPr>
          <p:nvPr/>
        </p:nvCxnSpPr>
        <p:spPr>
          <a:xfrm flipH="1" flipV="1">
            <a:off x="5231565" y="2263515"/>
            <a:ext cx="1289156" cy="4910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26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est.js의 기본과 시작">
            <a:extLst>
              <a:ext uri="{FF2B5EF4-FFF2-40B4-BE49-F238E27FC236}">
                <a16:creationId xmlns:a16="http://schemas.microsoft.com/office/drawing/2014/main" id="{891D0E83-9805-338E-88FE-FBF38AD0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87" y="327936"/>
            <a:ext cx="5100622" cy="255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4B6DBFE-9B5E-8FFF-7711-A2C99F926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690"/>
          <a:stretch/>
        </p:blipFill>
        <p:spPr>
          <a:xfrm>
            <a:off x="1956217" y="179026"/>
            <a:ext cx="9062170" cy="4537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2E9290-6B35-51B1-97F6-66D15ADCBAD2}"/>
              </a:ext>
            </a:extLst>
          </p:cNvPr>
          <p:cNvSpPr/>
          <p:nvPr/>
        </p:nvSpPr>
        <p:spPr>
          <a:xfrm>
            <a:off x="2115637" y="1167072"/>
            <a:ext cx="1122280" cy="317090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D73A61-5FA3-1FFD-BE5C-83257CF7BB7F}"/>
              </a:ext>
            </a:extLst>
          </p:cNvPr>
          <p:cNvSpPr/>
          <p:nvPr/>
        </p:nvSpPr>
        <p:spPr>
          <a:xfrm>
            <a:off x="2492889" y="3468782"/>
            <a:ext cx="2184041" cy="317090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67DD5B-A69E-1183-CA48-079FAE0D47FA}"/>
              </a:ext>
            </a:extLst>
          </p:cNvPr>
          <p:cNvSpPr/>
          <p:nvPr/>
        </p:nvSpPr>
        <p:spPr>
          <a:xfrm>
            <a:off x="2676777" y="2154127"/>
            <a:ext cx="3514160" cy="339155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B9E46B-F96F-E968-F59E-793E8D58A788}"/>
              </a:ext>
            </a:extLst>
          </p:cNvPr>
          <p:cNvSpPr/>
          <p:nvPr/>
        </p:nvSpPr>
        <p:spPr>
          <a:xfrm>
            <a:off x="2676776" y="2811034"/>
            <a:ext cx="6692075" cy="317090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4F01FF-7FB3-676C-CD92-3B8C1B524C2A}"/>
              </a:ext>
            </a:extLst>
          </p:cNvPr>
          <p:cNvSpPr/>
          <p:nvPr/>
        </p:nvSpPr>
        <p:spPr>
          <a:xfrm>
            <a:off x="2620823" y="3775356"/>
            <a:ext cx="6208383" cy="369804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04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26D71F2-1D29-C2C0-BB2E-863BB6A0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4" y="2347721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5076" y="1260200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066" y="2565474"/>
            <a:ext cx="1512920" cy="1407368"/>
          </a:xfrm>
          <a:prstGeom prst="rect">
            <a:avLst/>
          </a:prstGeom>
        </p:spPr>
      </p:pic>
      <p:pic>
        <p:nvPicPr>
          <p:cNvPr id="14" name="그림 13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C63EAE9B-2867-21DA-AC6A-8AB64EFE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552283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076" y="4183390"/>
            <a:ext cx="1861847" cy="1940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FC8AA-EDBE-1ED8-DDC2-4835607ED8F1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Sender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6B237-C6BC-EA03-7BF0-7AA14267EB65}"/>
              </a:ext>
            </a:extLst>
          </p:cNvPr>
          <p:cNvSpPr txBox="1"/>
          <p:nvPr/>
        </p:nvSpPr>
        <p:spPr>
          <a:xfrm>
            <a:off x="10168614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Receiver</a:t>
            </a:r>
            <a:endParaRPr kumimoji="1" lang="ko-Kore-KR" altLang="en-US" b="1" dirty="0"/>
          </a:p>
        </p:txBody>
      </p:sp>
      <p:pic>
        <p:nvPicPr>
          <p:cNvPr id="3" name="그림 2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01CCE5B4-0CED-A238-31DD-837F1CE28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3213365" y="2161564"/>
            <a:ext cx="1030284" cy="9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32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133F6F4-5397-5867-9CF1-E02C06B7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30" y="269823"/>
            <a:ext cx="7208939" cy="3405918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C34EB44-0FC2-27E8-B543-335C236B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809" y="3889700"/>
            <a:ext cx="6598379" cy="28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38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133F6F4-5397-5867-9CF1-E02C06B7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30" y="269823"/>
            <a:ext cx="7208939" cy="3405918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C34EB44-0FC2-27E8-B543-335C236B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809" y="3889700"/>
            <a:ext cx="6598379" cy="28126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3C58A6-101C-D78B-07E8-034B133BF6DD}"/>
              </a:ext>
            </a:extLst>
          </p:cNvPr>
          <p:cNvSpPr/>
          <p:nvPr/>
        </p:nvSpPr>
        <p:spPr>
          <a:xfrm>
            <a:off x="5113670" y="3889700"/>
            <a:ext cx="2576284" cy="307546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6B2D2D-F658-90BD-5CFA-F72466EE3618}"/>
              </a:ext>
            </a:extLst>
          </p:cNvPr>
          <p:cNvSpPr/>
          <p:nvPr/>
        </p:nvSpPr>
        <p:spPr>
          <a:xfrm>
            <a:off x="3197427" y="2498113"/>
            <a:ext cx="5346965" cy="290057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57CC53-CEBE-D4B4-1060-B1C2997A0E21}"/>
              </a:ext>
            </a:extLst>
          </p:cNvPr>
          <p:cNvSpPr/>
          <p:nvPr/>
        </p:nvSpPr>
        <p:spPr>
          <a:xfrm>
            <a:off x="3197427" y="6095752"/>
            <a:ext cx="6021524" cy="307546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212E5-7FFC-48D5-4EF1-D739BC162B91}"/>
              </a:ext>
            </a:extLst>
          </p:cNvPr>
          <p:cNvSpPr txBox="1"/>
          <p:nvPr/>
        </p:nvSpPr>
        <p:spPr>
          <a:xfrm>
            <a:off x="6095998" y="4255662"/>
            <a:ext cx="58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>
                <a:solidFill>
                  <a:srgbClr val="FF0000"/>
                </a:solidFill>
                <a:highlight>
                  <a:srgbClr val="F8FBFC"/>
                </a:highlight>
              </a:rPr>
              <a:t>BaseController</a:t>
            </a:r>
            <a:r>
              <a:rPr kumimoji="1" lang="ko-KR" altLang="en-US" b="1" dirty="0" err="1">
                <a:solidFill>
                  <a:srgbClr val="FF0000"/>
                </a:solidFill>
                <a:highlight>
                  <a:srgbClr val="F8FBFC"/>
                </a:highlight>
              </a:rPr>
              <a:t>를</a:t>
            </a:r>
            <a:r>
              <a:rPr kumimoji="1" lang="ko-KR" altLang="en-US" b="1" dirty="0">
                <a:solidFill>
                  <a:srgbClr val="FF0000"/>
                </a:solidFill>
                <a:highlight>
                  <a:srgbClr val="F8FBFC"/>
                </a:highlight>
              </a:rPr>
              <a:t> 상속함으로써 구현 가능</a:t>
            </a:r>
            <a:endParaRPr kumimoji="1" lang="ko-Kore-KR" altLang="en-US" b="1" dirty="0">
              <a:solidFill>
                <a:srgbClr val="FF0000"/>
              </a:solidFill>
              <a:highlight>
                <a:srgbClr val="F8FBFC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82ACC-502F-2FBC-93E8-077BD594C800}"/>
              </a:ext>
            </a:extLst>
          </p:cNvPr>
          <p:cNvSpPr txBox="1"/>
          <p:nvPr/>
        </p:nvSpPr>
        <p:spPr>
          <a:xfrm>
            <a:off x="6095998" y="2882571"/>
            <a:ext cx="58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>
                <a:solidFill>
                  <a:srgbClr val="FF0000"/>
                </a:solidFill>
                <a:highlight>
                  <a:srgbClr val="F8FBFC"/>
                </a:highlight>
              </a:rPr>
              <a:t>ErrorResponse</a:t>
            </a:r>
            <a:r>
              <a:rPr kumimoji="1" lang="ko-KR" altLang="en-US" b="1" dirty="0" err="1">
                <a:solidFill>
                  <a:srgbClr val="FF0000"/>
                </a:solidFill>
                <a:highlight>
                  <a:srgbClr val="F8FBFC"/>
                </a:highlight>
              </a:rPr>
              <a:t>를</a:t>
            </a:r>
            <a:r>
              <a:rPr kumimoji="1" lang="ko-KR" altLang="en-US" b="1" dirty="0">
                <a:solidFill>
                  <a:srgbClr val="FF0000"/>
                </a:solidFill>
                <a:highlight>
                  <a:srgbClr val="F8FBFC"/>
                </a:highlight>
              </a:rPr>
              <a:t> 사용하여 에러를 </a:t>
            </a:r>
            <a:r>
              <a:rPr kumimoji="1" lang="ko-KR" altLang="en-US" b="1" dirty="0" err="1">
                <a:solidFill>
                  <a:srgbClr val="FF0000"/>
                </a:solidFill>
                <a:highlight>
                  <a:srgbClr val="F8FBFC"/>
                </a:highlight>
              </a:rPr>
              <a:t>핸들링함</a:t>
            </a:r>
            <a:endParaRPr kumimoji="1" lang="ko-Kore-KR" altLang="en-US" b="1" dirty="0">
              <a:solidFill>
                <a:srgbClr val="FF0000"/>
              </a:solidFill>
              <a:highlight>
                <a:srgbClr val="F8FBFC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D3437-6468-4276-D2C8-FB471675297D}"/>
              </a:ext>
            </a:extLst>
          </p:cNvPr>
          <p:cNvSpPr txBox="1"/>
          <p:nvPr/>
        </p:nvSpPr>
        <p:spPr>
          <a:xfrm>
            <a:off x="5378494" y="6480801"/>
            <a:ext cx="659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  <a:highlight>
                  <a:srgbClr val="F8FBFC"/>
                </a:highlight>
              </a:rPr>
              <a:t>개발자 입장에서는 </a:t>
            </a:r>
            <a:r>
              <a:rPr kumimoji="1" lang="en-US" altLang="ko-KR" b="1" dirty="0">
                <a:solidFill>
                  <a:srgbClr val="FF0000"/>
                </a:solidFill>
                <a:highlight>
                  <a:srgbClr val="F8FBFC"/>
                </a:highlight>
              </a:rPr>
              <a:t>try catch</a:t>
            </a:r>
            <a:r>
              <a:rPr kumimoji="1" lang="ko-KR" altLang="en-US" b="1" dirty="0">
                <a:solidFill>
                  <a:srgbClr val="FF0000"/>
                </a:solidFill>
                <a:highlight>
                  <a:srgbClr val="F8FBFC"/>
                </a:highlight>
              </a:rPr>
              <a:t>없이 깔끔하게 코드 작성 가능</a:t>
            </a:r>
            <a:endParaRPr kumimoji="1" lang="ko-Kore-KR" altLang="en-US" b="1" dirty="0">
              <a:solidFill>
                <a:srgbClr val="FF0000"/>
              </a:solidFill>
              <a:highlight>
                <a:srgbClr val="F8FBF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0879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est.js의 기본과 시작">
            <a:extLst>
              <a:ext uri="{FF2B5EF4-FFF2-40B4-BE49-F238E27FC236}">
                <a16:creationId xmlns:a16="http://schemas.microsoft.com/office/drawing/2014/main" id="{891D0E83-9805-338E-88FE-FBF38AD0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87" y="327936"/>
            <a:ext cx="5100622" cy="255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4B6DBFE-9B5E-8FFF-7711-A2C99F926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690"/>
          <a:stretch/>
        </p:blipFill>
        <p:spPr>
          <a:xfrm>
            <a:off x="1956217" y="179026"/>
            <a:ext cx="9062170" cy="4537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2E9290-6B35-51B1-97F6-66D15ADCBAD2}"/>
              </a:ext>
            </a:extLst>
          </p:cNvPr>
          <p:cNvSpPr/>
          <p:nvPr/>
        </p:nvSpPr>
        <p:spPr>
          <a:xfrm>
            <a:off x="2115637" y="1167072"/>
            <a:ext cx="1122280" cy="317090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D73A61-5FA3-1FFD-BE5C-83257CF7BB7F}"/>
              </a:ext>
            </a:extLst>
          </p:cNvPr>
          <p:cNvSpPr/>
          <p:nvPr/>
        </p:nvSpPr>
        <p:spPr>
          <a:xfrm>
            <a:off x="2492889" y="3468782"/>
            <a:ext cx="2184041" cy="317090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67DD5B-A69E-1183-CA48-079FAE0D47FA}"/>
              </a:ext>
            </a:extLst>
          </p:cNvPr>
          <p:cNvSpPr/>
          <p:nvPr/>
        </p:nvSpPr>
        <p:spPr>
          <a:xfrm>
            <a:off x="2676777" y="2154127"/>
            <a:ext cx="3514160" cy="339155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B9E46B-F96F-E968-F59E-793E8D58A788}"/>
              </a:ext>
            </a:extLst>
          </p:cNvPr>
          <p:cNvSpPr/>
          <p:nvPr/>
        </p:nvSpPr>
        <p:spPr>
          <a:xfrm>
            <a:off x="2676776" y="2811034"/>
            <a:ext cx="6692075" cy="317090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4F01FF-7FB3-676C-CD92-3B8C1B524C2A}"/>
              </a:ext>
            </a:extLst>
          </p:cNvPr>
          <p:cNvSpPr/>
          <p:nvPr/>
        </p:nvSpPr>
        <p:spPr>
          <a:xfrm>
            <a:off x="2620823" y="3775356"/>
            <a:ext cx="6208383" cy="369804"/>
          </a:xfrm>
          <a:prstGeom prst="rect">
            <a:avLst/>
          </a:prstGeom>
          <a:solidFill>
            <a:srgbClr val="FF0000">
              <a:alpha val="1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F0CE00E-64EE-EEE1-6F94-78A6B2110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16"/>
          <a:stretch/>
        </p:blipFill>
        <p:spPr>
          <a:xfrm>
            <a:off x="2796809" y="5361346"/>
            <a:ext cx="7422597" cy="134102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6F22723F-002A-2B7D-BC3A-1E5AEF9D92C2}"/>
              </a:ext>
            </a:extLst>
          </p:cNvPr>
          <p:cNvSpPr/>
          <p:nvPr/>
        </p:nvSpPr>
        <p:spPr>
          <a:xfrm>
            <a:off x="5261549" y="4853349"/>
            <a:ext cx="1917484" cy="3905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015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WS - S3">
            <a:extLst>
              <a:ext uri="{FF2B5EF4-FFF2-40B4-BE49-F238E27FC236}">
                <a16:creationId xmlns:a16="http://schemas.microsoft.com/office/drawing/2014/main" id="{72F222EB-CFC7-48B8-3DAC-BC7846DF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6" y="302152"/>
            <a:ext cx="2397596" cy="17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RS 정리와 해결 방법 (Chrome)">
            <a:extLst>
              <a:ext uri="{FF2B5EF4-FFF2-40B4-BE49-F238E27FC236}">
                <a16:creationId xmlns:a16="http://schemas.microsoft.com/office/drawing/2014/main" id="{4F03A842-5458-DF81-CEC6-F6E6C731B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9" y="4944969"/>
            <a:ext cx="2036054" cy="15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JWT">
            <a:extLst>
              <a:ext uri="{FF2B5EF4-FFF2-40B4-BE49-F238E27FC236}">
                <a16:creationId xmlns:a16="http://schemas.microsoft.com/office/drawing/2014/main" id="{E100EA6B-443F-0E8E-1940-1AE0F84B8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2" b="20682"/>
          <a:stretch/>
        </p:blipFill>
        <p:spPr bwMode="auto">
          <a:xfrm>
            <a:off x="8408695" y="2819430"/>
            <a:ext cx="3256250" cy="12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672C21-BC84-F106-BFD6-51B7977B4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356" y="442471"/>
            <a:ext cx="3592018" cy="1517558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197B5007-B317-0563-A677-361C44801CB6}"/>
              </a:ext>
            </a:extLst>
          </p:cNvPr>
          <p:cNvSpPr/>
          <p:nvPr/>
        </p:nvSpPr>
        <p:spPr>
          <a:xfrm>
            <a:off x="3608557" y="714069"/>
            <a:ext cx="1024303" cy="9743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2E9AC4D-7E47-F0D3-933D-D272649BAAA3}"/>
              </a:ext>
            </a:extLst>
          </p:cNvPr>
          <p:cNvCxnSpPr/>
          <p:nvPr/>
        </p:nvCxnSpPr>
        <p:spPr>
          <a:xfrm>
            <a:off x="861466" y="2338466"/>
            <a:ext cx="105980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52FD1C2-6F0C-2209-E4F4-AA55A5D34211}"/>
              </a:ext>
            </a:extLst>
          </p:cNvPr>
          <p:cNvCxnSpPr/>
          <p:nvPr/>
        </p:nvCxnSpPr>
        <p:spPr>
          <a:xfrm>
            <a:off x="861466" y="4649450"/>
            <a:ext cx="105980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2126889B-AA4B-99B6-165D-D97DDF62D911}"/>
              </a:ext>
            </a:extLst>
          </p:cNvPr>
          <p:cNvSpPr/>
          <p:nvPr/>
        </p:nvSpPr>
        <p:spPr>
          <a:xfrm>
            <a:off x="5321508" y="5230352"/>
            <a:ext cx="497487" cy="9743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B1D4F4F-14D3-29D7-4A3D-47736FA73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257" y="2437335"/>
            <a:ext cx="3000986" cy="2038406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9DEC7909-651E-0CF8-1922-71F5CDE9C478}"/>
              </a:ext>
            </a:extLst>
          </p:cNvPr>
          <p:cNvSpPr/>
          <p:nvPr/>
        </p:nvSpPr>
        <p:spPr>
          <a:xfrm flipH="1">
            <a:off x="6555317" y="3006778"/>
            <a:ext cx="1024303" cy="9743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722AD14-65A9-D470-A9E7-081DAFF165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6561"/>
          <a:stretch/>
        </p:blipFill>
        <p:spPr>
          <a:xfrm>
            <a:off x="6160489" y="4967804"/>
            <a:ext cx="5762613" cy="1555247"/>
          </a:xfrm>
          <a:prstGeom prst="rect">
            <a:avLst/>
          </a:prstGeom>
        </p:spPr>
      </p:pic>
      <p:pic>
        <p:nvPicPr>
          <p:cNvPr id="20" name="그림 19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2079D3CF-D2B1-8B33-F7FB-DB5E9D845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6137" y="5463532"/>
            <a:ext cx="2844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46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okie Parser">
            <a:extLst>
              <a:ext uri="{FF2B5EF4-FFF2-40B4-BE49-F238E27FC236}">
                <a16:creationId xmlns:a16="http://schemas.microsoft.com/office/drawing/2014/main" id="{A764AE65-B3F8-9A8D-CA8C-630C464D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437" y="2706540"/>
            <a:ext cx="2752229" cy="14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otenv">
            <a:extLst>
              <a:ext uri="{FF2B5EF4-FFF2-40B4-BE49-F238E27FC236}">
                <a16:creationId xmlns:a16="http://schemas.microsoft.com/office/drawing/2014/main" id="{E61D5B08-5D8F-77DE-7C56-72D39AA17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6" y="5118479"/>
            <a:ext cx="1424694" cy="14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ython-socketio로 Socket.io서버를 생성하고 Django와 통합하여 배포하기">
            <a:extLst>
              <a:ext uri="{FF2B5EF4-FFF2-40B4-BE49-F238E27FC236}">
                <a16:creationId xmlns:a16="http://schemas.microsoft.com/office/drawing/2014/main" id="{F6F8C214-6B89-66DC-871C-DC59E09F1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0" y="314827"/>
            <a:ext cx="4576192" cy="16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048F7E1E-6677-186D-59B3-BF2871AA58A6}"/>
              </a:ext>
            </a:extLst>
          </p:cNvPr>
          <p:cNvCxnSpPr/>
          <p:nvPr/>
        </p:nvCxnSpPr>
        <p:spPr>
          <a:xfrm>
            <a:off x="861466" y="2338466"/>
            <a:ext cx="105980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2964CA3-9F78-4875-9DFC-58484BE8DCDA}"/>
              </a:ext>
            </a:extLst>
          </p:cNvPr>
          <p:cNvCxnSpPr/>
          <p:nvPr/>
        </p:nvCxnSpPr>
        <p:spPr>
          <a:xfrm>
            <a:off x="861466" y="4649450"/>
            <a:ext cx="105980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AC64217-F3E5-AA36-8B1C-6A11F303F516}"/>
              </a:ext>
            </a:extLst>
          </p:cNvPr>
          <p:cNvSpPr/>
          <p:nvPr/>
        </p:nvSpPr>
        <p:spPr>
          <a:xfrm>
            <a:off x="5017152" y="786075"/>
            <a:ext cx="1024303" cy="9743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BCAFAA5B-B5A6-2C0A-2102-45484C60A102}"/>
              </a:ext>
            </a:extLst>
          </p:cNvPr>
          <p:cNvSpPr/>
          <p:nvPr/>
        </p:nvSpPr>
        <p:spPr>
          <a:xfrm>
            <a:off x="2729056" y="5343645"/>
            <a:ext cx="1024303" cy="9743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1426863A-F0B3-3EDF-0789-AFE9C7BCDEF2}"/>
              </a:ext>
            </a:extLst>
          </p:cNvPr>
          <p:cNvSpPr/>
          <p:nvPr/>
        </p:nvSpPr>
        <p:spPr>
          <a:xfrm flipH="1">
            <a:off x="7649119" y="2941819"/>
            <a:ext cx="1024303" cy="9743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83406C6-8662-7B73-6D2A-FC5D8567D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132" y="2470149"/>
            <a:ext cx="4889500" cy="1917700"/>
          </a:xfrm>
          <a:prstGeom prst="rect">
            <a:avLst/>
          </a:prstGeom>
        </p:spPr>
      </p:pic>
      <p:pic>
        <p:nvPicPr>
          <p:cNvPr id="17" name="그림 16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D61855E9-B7AF-54C2-9390-0E695255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904" y="5589976"/>
            <a:ext cx="4089102" cy="728030"/>
          </a:xfrm>
          <a:prstGeom prst="rect">
            <a:avLst/>
          </a:prstGeom>
        </p:spPr>
      </p:pic>
      <p:pic>
        <p:nvPicPr>
          <p:cNvPr id="19" name="그림 18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2926C73-8F83-0625-6685-11EDFBDE4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7553" y="5278896"/>
            <a:ext cx="2431131" cy="1326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A421EE-65C4-CC77-0668-4C00D30508D2}"/>
              </a:ext>
            </a:extLst>
          </p:cNvPr>
          <p:cNvSpPr txBox="1"/>
          <p:nvPr/>
        </p:nvSpPr>
        <p:spPr>
          <a:xfrm>
            <a:off x="5240453" y="5078841"/>
            <a:ext cx="1711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/>
              <a:t>backend</a:t>
            </a:r>
            <a:endParaRPr kumimoji="1" lang="ko-Kore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D0C11-AB48-DD1C-36B3-8725CBE62A8D}"/>
              </a:ext>
            </a:extLst>
          </p:cNvPr>
          <p:cNvSpPr txBox="1"/>
          <p:nvPr/>
        </p:nvSpPr>
        <p:spPr>
          <a:xfrm>
            <a:off x="9067571" y="4830584"/>
            <a:ext cx="1711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/>
              <a:t>frontend</a:t>
            </a:r>
            <a:endParaRPr kumimoji="1" lang="ko-Kore-KR" altLang="en-US" sz="2000" b="1" dirty="0"/>
          </a:p>
        </p:txBody>
      </p:sp>
      <p:pic>
        <p:nvPicPr>
          <p:cNvPr id="24" name="그림 23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F77C668E-3606-0D55-D0EE-6CDB86EED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478" y="1046199"/>
            <a:ext cx="3641408" cy="688915"/>
          </a:xfrm>
          <a:prstGeom prst="rect">
            <a:avLst/>
          </a:prstGeom>
        </p:spPr>
      </p:pic>
      <p:pic>
        <p:nvPicPr>
          <p:cNvPr id="13314" name="Picture 2" descr="WebSocket에 대해 알아보자 | GDSC UOS">
            <a:extLst>
              <a:ext uri="{FF2B5EF4-FFF2-40B4-BE49-F238E27FC236}">
                <a16:creationId xmlns:a16="http://schemas.microsoft.com/office/drawing/2014/main" id="{1BF497D8-7751-4423-0982-565BF6D9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89" y="659046"/>
            <a:ext cx="2173989" cy="141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060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러다이트 운동 - 위키백과, 우리 모두의 백과사전">
            <a:extLst>
              <a:ext uri="{FF2B5EF4-FFF2-40B4-BE49-F238E27FC236}">
                <a16:creationId xmlns:a16="http://schemas.microsoft.com/office/drawing/2014/main" id="{694738DD-EED9-855A-F467-6BFFE41A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20" y="188538"/>
            <a:ext cx="7442559" cy="648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0E4B61-0AA3-100C-69A4-53B6FB615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8" r="33164" b="54690"/>
          <a:stretch/>
        </p:blipFill>
        <p:spPr>
          <a:xfrm rot="20881287">
            <a:off x="3399846" y="2760803"/>
            <a:ext cx="793974" cy="9297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5D304D-B204-AA1D-6B78-569E2BEEE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8" r="33164" b="54690"/>
          <a:stretch/>
        </p:blipFill>
        <p:spPr>
          <a:xfrm rot="20340480" flipH="1">
            <a:off x="7555263" y="2493253"/>
            <a:ext cx="793973" cy="929773"/>
          </a:xfrm>
          <a:prstGeom prst="rect">
            <a:avLst/>
          </a:prstGeom>
        </p:spPr>
      </p:pic>
      <p:pic>
        <p:nvPicPr>
          <p:cNvPr id="5" name="Picture 2" descr="python-socketio로 Socket.io서버를 생성하고 Django와 통합하여 배포하기">
            <a:extLst>
              <a:ext uri="{FF2B5EF4-FFF2-40B4-BE49-F238E27FC236}">
                <a16:creationId xmlns:a16="http://schemas.microsoft.com/office/drawing/2014/main" id="{C35A44D3-B66D-6421-E78C-E953D8D9D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1"/>
          <a:stretch/>
        </p:blipFill>
        <p:spPr bwMode="auto">
          <a:xfrm rot="20835024">
            <a:off x="4670429" y="2348367"/>
            <a:ext cx="1579161" cy="5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okie Parser">
            <a:extLst>
              <a:ext uri="{FF2B5EF4-FFF2-40B4-BE49-F238E27FC236}">
                <a16:creationId xmlns:a16="http://schemas.microsoft.com/office/drawing/2014/main" id="{4D627D65-2C54-A517-24F0-AD24E6A4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436" y="3182338"/>
            <a:ext cx="1424050" cy="7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JWT">
            <a:extLst>
              <a:ext uri="{FF2B5EF4-FFF2-40B4-BE49-F238E27FC236}">
                <a16:creationId xmlns:a16="http://schemas.microsoft.com/office/drawing/2014/main" id="{922245E8-B198-E9DA-696F-67CFCF944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2" b="20682"/>
          <a:stretch/>
        </p:blipFill>
        <p:spPr bwMode="auto">
          <a:xfrm>
            <a:off x="5366060" y="2723289"/>
            <a:ext cx="1584358" cy="6077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10" descr="Type | API | MikroORM">
            <a:extLst>
              <a:ext uri="{FF2B5EF4-FFF2-40B4-BE49-F238E27FC236}">
                <a16:creationId xmlns:a16="http://schemas.microsoft.com/office/drawing/2014/main" id="{A0493553-0F0A-5BD7-C2A5-93ED7D1D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9" t="23544" r="10085" b="40361"/>
          <a:stretch/>
        </p:blipFill>
        <p:spPr bwMode="auto">
          <a:xfrm rot="534084">
            <a:off x="4944496" y="3911423"/>
            <a:ext cx="1584359" cy="3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st.js의 기본과 시작">
            <a:extLst>
              <a:ext uri="{FF2B5EF4-FFF2-40B4-BE49-F238E27FC236}">
                <a16:creationId xmlns:a16="http://schemas.microsoft.com/office/drawing/2014/main" id="{33CC2F46-406F-33E4-CD6A-187683783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7" b="12161"/>
          <a:stretch/>
        </p:blipFill>
        <p:spPr bwMode="auto">
          <a:xfrm>
            <a:off x="4821976" y="4412106"/>
            <a:ext cx="1642101" cy="6489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117C5EB-60A2-8DC9-0357-C207360C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3049">
            <a:off x="5828665" y="5077032"/>
            <a:ext cx="1507216" cy="310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2" descr="React-router-dom을 이용해서 라우팅 구현하기">
            <a:extLst>
              <a:ext uri="{FF2B5EF4-FFF2-40B4-BE49-F238E27FC236}">
                <a16:creationId xmlns:a16="http://schemas.microsoft.com/office/drawing/2014/main" id="{BBDCE0DB-C322-979E-732F-CB57376B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3983">
            <a:off x="5541172" y="1765305"/>
            <a:ext cx="1234131" cy="5516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2" descr="dotenv">
            <a:extLst>
              <a:ext uri="{FF2B5EF4-FFF2-40B4-BE49-F238E27FC236}">
                <a16:creationId xmlns:a16="http://schemas.microsoft.com/office/drawing/2014/main" id="{3D013C58-2352-DF19-C2A0-48042FA8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552">
            <a:off x="4435648" y="1299111"/>
            <a:ext cx="772655" cy="7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1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26D71F2-1D29-C2C0-BB2E-863BB6A0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4" y="2347721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5076" y="1260200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066" y="2565474"/>
            <a:ext cx="1512920" cy="1407368"/>
          </a:xfrm>
          <a:prstGeom prst="rect">
            <a:avLst/>
          </a:prstGeom>
        </p:spPr>
      </p:pic>
      <p:pic>
        <p:nvPicPr>
          <p:cNvPr id="14" name="그림 13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C63EAE9B-2867-21DA-AC6A-8AB64EFE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552283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076" y="4183390"/>
            <a:ext cx="1861847" cy="1940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FC8AA-EDBE-1ED8-DDC2-4835607ED8F1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Sender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6B237-C6BC-EA03-7BF0-7AA14267EB65}"/>
              </a:ext>
            </a:extLst>
          </p:cNvPr>
          <p:cNvSpPr txBox="1"/>
          <p:nvPr/>
        </p:nvSpPr>
        <p:spPr>
          <a:xfrm>
            <a:off x="10168614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Receiver</a:t>
            </a:r>
            <a:endParaRPr kumimoji="1" lang="ko-Kore-KR" altLang="en-US" b="1" dirty="0"/>
          </a:p>
        </p:txBody>
      </p:sp>
      <p:pic>
        <p:nvPicPr>
          <p:cNvPr id="3" name="그림 2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01CCE5B4-0CED-A238-31DD-837F1CE28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3213365" y="2161564"/>
            <a:ext cx="1030284" cy="911053"/>
          </a:xfrm>
          <a:prstGeom prst="rect">
            <a:avLst/>
          </a:prstGeom>
        </p:spPr>
      </p:pic>
      <p:pic>
        <p:nvPicPr>
          <p:cNvPr id="2" name="그림 1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76CA228E-4639-57EB-377D-5E4610DF8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63526">
            <a:off x="4441007" y="1430310"/>
            <a:ext cx="1030284" cy="9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8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2EFD1235-C505-3BD6-2A58-C8F3203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347722"/>
            <a:ext cx="1407367" cy="140736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26D71F2-1D29-C2C0-BB2E-863BB6A0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4" y="2347721"/>
            <a:ext cx="1407367" cy="1407367"/>
          </a:xfrm>
          <a:prstGeom prst="rect">
            <a:avLst/>
          </a:prstGeom>
        </p:spPr>
      </p:pic>
      <p:pic>
        <p:nvPicPr>
          <p:cNvPr id="10" name="그림 9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959DBF52-1827-6C4A-7803-7489DAAE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5076" y="1260200"/>
            <a:ext cx="1861847" cy="2923190"/>
          </a:xfrm>
          <a:prstGeom prst="rect">
            <a:avLst/>
          </a:prstGeom>
        </p:spPr>
      </p:pic>
      <p:pic>
        <p:nvPicPr>
          <p:cNvPr id="12" name="그림 11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71990A58-BE6A-3E13-D26F-E63900D4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066" y="2565474"/>
            <a:ext cx="1512920" cy="1407368"/>
          </a:xfrm>
          <a:prstGeom prst="rect">
            <a:avLst/>
          </a:prstGeom>
        </p:spPr>
      </p:pic>
      <p:pic>
        <p:nvPicPr>
          <p:cNvPr id="14" name="그림 13" descr="전자제품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C63EAE9B-2867-21DA-AC6A-8AB64EFE67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BFC"/>
              </a:clrFrom>
              <a:clrTo>
                <a:srgbClr val="F9FB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552283" y="2565474"/>
            <a:ext cx="1512920" cy="1407368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A5A2505-ADDA-68B5-AC02-55BF34D1C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076" y="4183390"/>
            <a:ext cx="1861847" cy="1940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FC8AA-EDBE-1ED8-DDC2-4835607ED8F1}"/>
              </a:ext>
            </a:extLst>
          </p:cNvPr>
          <p:cNvSpPr txBox="1"/>
          <p:nvPr/>
        </p:nvSpPr>
        <p:spPr>
          <a:xfrm>
            <a:off x="407237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Sender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6B237-C6BC-EA03-7BF0-7AA14267EB65}"/>
              </a:ext>
            </a:extLst>
          </p:cNvPr>
          <p:cNvSpPr txBox="1"/>
          <p:nvPr/>
        </p:nvSpPr>
        <p:spPr>
          <a:xfrm>
            <a:off x="10168614" y="3755088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Receiver</a:t>
            </a:r>
            <a:endParaRPr kumimoji="1" lang="ko-Kore-KR" altLang="en-US" b="1" dirty="0"/>
          </a:p>
        </p:txBody>
      </p:sp>
      <p:pic>
        <p:nvPicPr>
          <p:cNvPr id="3" name="그림 2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01CCE5B4-0CED-A238-31DD-837F1CE28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3213365" y="2161564"/>
            <a:ext cx="1030284" cy="911053"/>
          </a:xfrm>
          <a:prstGeom prst="rect">
            <a:avLst/>
          </a:prstGeom>
        </p:spPr>
      </p:pic>
      <p:pic>
        <p:nvPicPr>
          <p:cNvPr id="2" name="그림 1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76CA228E-4639-57EB-377D-5E4610DF8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63526">
            <a:off x="4441007" y="1430310"/>
            <a:ext cx="1030284" cy="911053"/>
          </a:xfrm>
          <a:prstGeom prst="rect">
            <a:avLst/>
          </a:prstGeom>
        </p:spPr>
      </p:pic>
      <p:pic>
        <p:nvPicPr>
          <p:cNvPr id="4" name="그림 3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2192443F-6301-0495-8F92-5CFE2CAC3AE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58511">
            <a:off x="8118108" y="2084965"/>
            <a:ext cx="1030284" cy="9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92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490</Words>
  <Application>Microsoft Macintosh PowerPoint</Application>
  <PresentationFormat>와이드스크린</PresentationFormat>
  <Paragraphs>271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Ajou</vt:lpstr>
      <vt:lpstr>BM HANNA Pro OTF</vt:lpstr>
      <vt:lpstr>맑은 고딕</vt:lpstr>
      <vt:lpstr>Arial</vt:lpstr>
      <vt:lpstr>Open Sans</vt:lpstr>
      <vt:lpstr>Office 테마</vt:lpstr>
      <vt:lpstr>카카아톡!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카카아톡!</dc:title>
  <dc:creator>조 성연</dc:creator>
  <cp:lastModifiedBy>오 동재</cp:lastModifiedBy>
  <cp:revision>245</cp:revision>
  <dcterms:created xsi:type="dcterms:W3CDTF">2023-12-08T07:57:52Z</dcterms:created>
  <dcterms:modified xsi:type="dcterms:W3CDTF">2023-12-11T05:36:21Z</dcterms:modified>
</cp:coreProperties>
</file>